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CCFF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26.06.2018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683568" y="476672"/>
            <a:ext cx="7742664" cy="4498759"/>
            <a:chOff x="715776" y="390940"/>
            <a:chExt cx="7165477" cy="473919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15776" y="390940"/>
              <a:ext cx="7165477" cy="42473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ВИДЫ ФУНДАМЕНТОВ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43608" y="332656"/>
            <a:ext cx="70567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Самарской области средняя общеобразовательная школа № 22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городского округа Чапаевск Самарской области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структурное подразделение – детский сад № 28 «Ёлочка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Бибнева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О.С.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221088"/>
            <a:ext cx="6508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Парциальная образовательная программа дошкольного образования </a:t>
            </a:r>
          </a:p>
          <a:p>
            <a:pPr algn="ctr"/>
            <a:r>
              <a:rPr lang="ru-RU" b="1">
                <a:solidFill>
                  <a:srgbClr val="0070C0"/>
                </a:solidFill>
                <a:latin typeface="Calibri" panose="020F0502020204030204" pitchFamily="34" charset="0"/>
              </a:rPr>
              <a:t>«ОТ ФРЁБЕЛЯ ДО РОБОТА: РАСТИМ БУДУЩИХ ИНЖЕНЕРОВ»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defRPr/>
            </a:pPr>
            <a:r>
              <a:rPr lang="ru-RU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Фундамент столбчатый.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92788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i="1" dirty="0"/>
              <a:t>Данный тип фундамента состоит из каменных, кирпичных и других опор. Столбчатый фундамент целесообразно возводить только под домами с легкими стенами. Главным достоинством этого типа фундамента, бесспорно, является высокая экономия на материалах и относительная несложность устройства.</a:t>
            </a:r>
          </a:p>
        </p:txBody>
      </p:sp>
      <p:pic>
        <p:nvPicPr>
          <p:cNvPr id="6146" name="Picture 2" descr="http://normdom.ru/wp-content/uploads/2016/04/-6-e1461857012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02" y="2402755"/>
            <a:ext cx="3172158" cy="198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26dc55623100061967ef13595e6a4b4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21" y="4509120"/>
            <a:ext cx="4916658" cy="2065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Дома, построенные 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столбчатом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фундаменте</a:t>
            </a:r>
          </a:p>
        </p:txBody>
      </p:sp>
      <p:pic>
        <p:nvPicPr>
          <p:cNvPr id="7170" name="Picture 2" descr="http://stroysyaneboysya.ru/wp-content/uploads/2014/12/Dom-iz-brusa-na-oporno-stolbchatom-fundamente-iz-blo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78911"/>
            <a:ext cx="2852738" cy="2443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fundamentt.com/wp-content/uploads/2014/08/%D0%A0%D0%B8%D1%81.-2-%D0%94%D0%BE%D0%BC-%D0%BD%D0%B0-%D1%84%D1%83%D0%BD%D0%B4%D0%B0%D0%BC%D0%B5%D0%BD%D1%82%D0%B5-%D0%B8%D0%B7-%D0%B0%D1%81%D0%B1%D0%B5%D1%81%D1%82%D0%BE%D0%B2%D1%8B%D1%85-%D1%82%D1%80%D1%83%D0%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27076"/>
            <a:ext cx="3144346" cy="235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nafundamente.ru/wp-content/uploads/2014/12/1141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15538"/>
            <a:ext cx="3221878" cy="2416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mostinfo.su/k/mx-dom-1-mo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86" y="3915538"/>
            <a:ext cx="3624610" cy="2416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3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Фундамент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</a:rPr>
              <a:t> является основным конструктивным элементом несущего остова здания, принимающим на себя все нагрузки строения и передающим их на грунт.</a:t>
            </a:r>
          </a:p>
        </p:txBody>
      </p:sp>
      <p:pic>
        <p:nvPicPr>
          <p:cNvPr id="6" name="Picture 5" descr="lent_fund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4254931"/>
            <a:ext cx="3025087" cy="2271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етонный фундамент для нового дома Лицензионные Стоковые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18340"/>
            <a:ext cx="2722463" cy="2038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611" y="2049188"/>
            <a:ext cx="2893436" cy="2205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1300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itchFamily="66" charset="0"/>
              </a:rPr>
              <a:t>Виды фундаментов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, применяемые при строительстве малоэтажных жилых кирпичных и деревянных домов по типу конструкции и технологии изготовления делятся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на: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00545" y="476672"/>
            <a:ext cx="822960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3500" kern="0" dirty="0">
              <a:solidFill>
                <a:srgbClr val="330066"/>
              </a:solidFill>
              <a:latin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Виды фундаментов дома</a:t>
            </a:r>
            <a: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ru-RU" sz="3500" b="1" i="0" u="none" strike="noStrike" kern="0" cap="none" spc="0" normalizeH="0" baseline="0" noProof="0" dirty="0" smtClean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ru-RU" sz="3500" b="1" i="0" u="none" strike="noStrike" kern="0" cap="none" spc="0" normalizeH="0" baseline="0" noProof="0" dirty="0" smtClean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259632" y="2408304"/>
            <a:ext cx="3168352" cy="1380736"/>
          </a:xfrm>
          <a:prstGeom prst="flowChartPunchedTape">
            <a:avLst/>
          </a:prstGeom>
          <a:solidFill>
            <a:srgbClr val="33CCFF"/>
          </a:solidFill>
          <a:ln>
            <a:solidFill>
              <a:srgbClr val="33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ленточные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5148064" y="2408304"/>
            <a:ext cx="3168352" cy="1380736"/>
          </a:xfrm>
          <a:prstGeom prst="flowChartPunchedTap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плитные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412032" y="4293096"/>
            <a:ext cx="3168352" cy="1380736"/>
          </a:xfrm>
          <a:prstGeom prst="flowChartPunchedTap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столбчатые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147625" y="4293096"/>
            <a:ext cx="3168352" cy="1380736"/>
          </a:xfrm>
          <a:prstGeom prst="flowChartPunchedTap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свайные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2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skstroy.ru/images/len1tochnyj-fundament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44" y="3570278"/>
            <a:ext cx="3891425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9744" y="476672"/>
            <a:ext cx="7962736" cy="279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Ленточный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фундамент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>
                <a:latin typeface="Comic Sans MS" pitchFamily="66" charset="0"/>
              </a:rPr>
              <a:t>Данный фундамент представляет собой монолитную бетонную конструкцию, которая заливается по периметру будущего строения. 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>
                <a:latin typeface="Comic Sans MS" pitchFamily="66" charset="0"/>
              </a:rPr>
              <a:t>При строительстве домов и зданий из так называемых «тяжелых» материалов (кирпич, бетон и т.д.) создают заглубленный фундамент.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>
                <a:latin typeface="Comic Sans MS" pitchFamily="66" charset="0"/>
              </a:rPr>
              <a:t>при возведении «легких» построек (из бревна, бруса и т.д.) – </a:t>
            </a:r>
            <a:r>
              <a:rPr lang="ru-RU" sz="1600" dirty="0" err="1">
                <a:latin typeface="Comic Sans MS" pitchFamily="66" charset="0"/>
              </a:rPr>
              <a:t>мелкозаглубленный</a:t>
            </a:r>
            <a:r>
              <a:rPr lang="ru-RU" sz="1600" dirty="0">
                <a:latin typeface="Comic Sans MS" pitchFamily="66" charset="0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1600" dirty="0">
                <a:latin typeface="Comic Sans MS" pitchFamily="66" charset="0"/>
              </a:rPr>
              <a:t>Заглубленный ленточный фундамент закладывается в основу строения ниже глубины промерзания грунта. За счет чего позволяет уберечь «тяжелые» дома от образования трещин на стенах и т.д.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6" descr="3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0278"/>
            <a:ext cx="3708943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ndshaftportal.ru/wp-content/uploads/2017/08/Lentochnyiy-fundament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95" y="1196752"/>
            <a:ext cx="3122728" cy="2266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9659" y="548680"/>
            <a:ext cx="7414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Дома, построенные на ленточном фундаменте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 descr="https://abnstroi.ru/media/k2/items/cache/e9c724eeb5636d1c1c1a2c2e85d40377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66" y="1230593"/>
            <a:ext cx="3469815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8.filesonload.ru/s/1ifcpm051/f53df2f26ac452a67c02f41d9c3c83b0/b3c115cce364d7a43421e50dd6bf5cf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80" y="3856609"/>
            <a:ext cx="3465044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portner.ru/media/uploads/blog/08_arhitekturnie_stili_chastnih_zagorodnih_domov/1_postsovetskiy_st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659" y="3736986"/>
            <a:ext cx="3247822" cy="2435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6268" y="476672"/>
            <a:ext cx="6996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Монолитный (плитный)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фундамент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6268" y="999892"/>
            <a:ext cx="8004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latin typeface="Comic Sans MS" pitchFamily="66" charset="0"/>
              </a:rPr>
              <a:t>Этот фундамент наиболее дорог. Обычно его устанавливают под тяжелые каменные дома. Такой фундамент заливается цельным армированным монолитом на глубину промерзания - 1,5-1,7м. Его рекомендуется применять под каменные (кирпичные, блочные) дома, где на фундамент оказываются большие нагрузки, и перекос конструкции может привести к трещинам в стенах и угрозе последующего разрушения строения.</a:t>
            </a:r>
          </a:p>
        </p:txBody>
      </p:sp>
      <p:pic>
        <p:nvPicPr>
          <p:cNvPr id="4" name="Picture 5" descr="plita_f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3" y="2569552"/>
            <a:ext cx="3426069" cy="2569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8370" y="3854080"/>
            <a:ext cx="3672408" cy="2570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6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Дома, построенные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плитном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фундаменте</a:t>
            </a:r>
          </a:p>
        </p:txBody>
      </p:sp>
      <p:pic>
        <p:nvPicPr>
          <p:cNvPr id="1026" name="Picture 2" descr="http://nedviginform.ru/wp-content/uploads/2017/10/mnogoetazhnye-do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48" y="1358771"/>
            <a:ext cx="3220720" cy="2214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reets-kharkiv.info/files/u4/1-ja-poperechnaja-dom-2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58771"/>
            <a:ext cx="2952328" cy="22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diagrad.ru/_front/files/images/objects/1543854580/1564461453_image_14890540518077.jpg_fancy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3874207" cy="2632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97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7560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Свайный фундамент </a:t>
            </a:r>
          </a:p>
        </p:txBody>
      </p:sp>
      <p:pic>
        <p:nvPicPr>
          <p:cNvPr id="2050" name="Picture 2" descr="http://infobrus.ru/wp-content/uploads/2016/12/svaino-vintovoi-fundamen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67116"/>
            <a:ext cx="3836094" cy="183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ixsell.ru/files/images/items/2/2293z103d7d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28" y="4256375"/>
            <a:ext cx="3276364" cy="2182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sv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1" y="4256374"/>
            <a:ext cx="2918871" cy="2182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884824"/>
            <a:ext cx="78209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Comic Sans MS" pitchFamily="66" charset="0"/>
              </a:rPr>
              <a:t>Свайный фундамент</a:t>
            </a:r>
            <a:r>
              <a:rPr lang="ru-RU" sz="1600" dirty="0">
                <a:latin typeface="Comic Sans MS" pitchFamily="66" charset="0"/>
              </a:rPr>
              <a:t> рационально использовать только при возведении домов и зданий на слабых, насыщенных водой грунтах. Другими словами, там, где невозможно установить фундамент ленточный, там, где слабый грунт находится ниже допустимой глубины – </a:t>
            </a:r>
            <a:r>
              <a:rPr lang="ru-RU" sz="1600" dirty="0" smtClean="0">
                <a:latin typeface="Comic Sans MS" pitchFamily="66" charset="0"/>
              </a:rPr>
              <a:t> устанавливается </a:t>
            </a:r>
            <a:r>
              <a:rPr lang="ru-RU" sz="1600" dirty="0">
                <a:latin typeface="Comic Sans MS" pitchFamily="66" charset="0"/>
              </a:rPr>
              <a:t>свайный фундамент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24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3860496"/>
            <a:ext cx="3169088" cy="2376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http://proectstroy-p.ru/images/svaivint/22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97" y="1402319"/>
            <a:ext cx="2691240" cy="2018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zabivniesvai.ru/wp-content/uploads/2017/12/kak-podvesti-fundament-pod-derevyannyiy-dom-sovetyi-spetsialista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0495"/>
            <a:ext cx="3261639" cy="24467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vent-project.ru/wp-content/uploads/2016/10/svaynyy-fundament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08" y="1402319"/>
            <a:ext cx="3695715" cy="2018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Дома, построенные на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свайном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фундаменте</a:t>
            </a:r>
          </a:p>
        </p:txBody>
      </p:sp>
    </p:spTree>
    <p:extLst>
      <p:ext uri="{BB962C8B-B14F-4D97-AF65-F5344CB8AC3E}">
        <p14:creationId xmlns:p14="http://schemas.microsoft.com/office/powerpoint/2010/main" val="28849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360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Арслан</cp:lastModifiedBy>
  <cp:revision>62</cp:revision>
  <dcterms:created xsi:type="dcterms:W3CDTF">2014-07-06T18:18:01Z</dcterms:created>
  <dcterms:modified xsi:type="dcterms:W3CDTF">2018-06-26T16:40:17Z</dcterms:modified>
</cp:coreProperties>
</file>