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20162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496944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Государственное бюджетное общеобразовательное учреждение</a:t>
            </a:r>
            <a:b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 Самарской области средняя общеобразовательная школа №22 </a:t>
            </a:r>
            <a:b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 городского округа  Чапаевск Самарской области </a:t>
            </a:r>
            <a:b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18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 структурное подразделение -  детский сад № 28  «Елочка» </a:t>
            </a:r>
            <a:r>
              <a:rPr lang="ru-RU" sz="18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/>
            </a:r>
            <a:br>
              <a:rPr lang="ru-RU" sz="18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18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  <a:t/>
            </a:r>
            <a:br>
              <a:rPr lang="ru-RU" sz="18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</a:rPr>
            </a:br>
            <a: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Парциальная образовательная программа дошкольного образования</a:t>
            </a:r>
            <a:b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«ОТ ФРЁБЕЛЯ ДО РОБОТА:</a:t>
            </a:r>
            <a:b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РАСТИМ БУДУЩИХ </a:t>
            </a:r>
            <a:r>
              <a:rPr lang="ru-RU" sz="2900" b="1" cap="small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ИНЖЕНЕРОВ</a:t>
            </a:r>
            <a:r>
              <a:rPr lang="ru-RU" sz="2900" b="1" cap="small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»</a:t>
            </a:r>
            <a:r>
              <a:rPr lang="ru-RU" sz="29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sz="2900" b="1" cap="small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2900" b="1" cap="small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Тема: </a:t>
            </a:r>
            <a:r>
              <a:rPr lang="ru-RU" sz="2900" b="1" cap="small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«Дорожная техника: каток, </a:t>
            </a:r>
            <a:r>
              <a:rPr lang="ru-RU" sz="2900" b="1" cap="small" dirty="0" err="1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асфальтоукладчик</a:t>
            </a:r>
            <a:r>
              <a:rPr lang="ru-RU" sz="2900" b="1" cap="small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»</a:t>
            </a:r>
            <a:r>
              <a:rPr lang="ru-RU" sz="2900" b="1" cap="small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ru-RU" sz="2900" b="1" cap="small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</a:br>
            <a:r>
              <a:rPr lang="ru-RU" sz="2200" b="1" cap="small" dirty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Составитель: Минеева Елена </a:t>
            </a:r>
            <a:r>
              <a:rPr lang="ru-RU" sz="2200" b="1" cap="small" dirty="0" smtClean="0"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 Витальевна</a:t>
            </a:r>
            <a:endParaRPr lang="ru-RU" dirty="0"/>
          </a:p>
        </p:txBody>
      </p:sp>
      <p:pic>
        <p:nvPicPr>
          <p:cNvPr id="1026" name="Picture 2" descr="C:\Users\Vadim\Desktop\кран и каток\ас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82" y="3815136"/>
            <a:ext cx="5015880" cy="282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dim\Desktop\кран и каток\асф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6567"/>
            <a:ext cx="3470662" cy="26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6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ОЧЕНЬ КАЧАСТВЕННОЕ АСФАЛЬТИРОВАНИЕ ДОРОГ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52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0816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small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alibri" panose="020F0502020204030204" pitchFamily="34" charset="0"/>
              </a:rPr>
              <a:t>Дорожные и </a:t>
            </a:r>
            <a:r>
              <a:rPr lang="ru-RU" b="1" cap="small" dirty="0">
                <a:solidFill>
                  <a:srgbClr val="FF0000"/>
                </a:solidFill>
                <a:latin typeface="Calibri" panose="020F0502020204030204" pitchFamily="34" charset="0"/>
              </a:rPr>
              <a:t>подъёмно-транспортные машины</a:t>
            </a:r>
            <a:endParaRPr lang="ru-RU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5"/>
            <a:ext cx="814771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4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adim\Desktop\кран и каток\като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408" cy="615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2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УПЛОТНЕНИЕ АСФАЛЬТА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Vadim\Desktop\укладка асфаль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7901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80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704855" cy="654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6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34076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  <a:latin typeface="arial"/>
              </a:rPr>
              <a:t>Типы </a:t>
            </a:r>
            <a:r>
              <a:rPr lang="ru-RU" b="1" dirty="0" err="1">
                <a:solidFill>
                  <a:srgbClr val="FF0000"/>
                </a:solidFill>
                <a:latin typeface="arial"/>
              </a:rPr>
              <a:t>асфальтоукладчиков</a:t>
            </a:r>
            <a:r>
              <a:rPr lang="ru-RU" b="1" dirty="0">
                <a:solidFill>
                  <a:srgbClr val="FF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5005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типу ходовой части </a:t>
            </a:r>
            <a:r>
              <a:rPr lang="ru-RU" dirty="0" err="1"/>
              <a:t>асфальтоукладчики</a:t>
            </a:r>
            <a:r>
              <a:rPr lang="ru-RU" dirty="0"/>
              <a:t> выпускаются гусеничные и колёсные.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b="1" dirty="0" smtClean="0"/>
              <a:t>Гусеничные </a:t>
            </a:r>
            <a:r>
              <a:rPr lang="ru-RU" b="1" dirty="0" err="1" smtClean="0"/>
              <a:t>асфальтоукладчики</a:t>
            </a:r>
            <a:r>
              <a:rPr lang="ru-RU" dirty="0"/>
              <a:t> — это машины для строительства и реконструкции автомобильных дорог, улиц и аэродромов с асфальтобетонным покрытием.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Колёсные </a:t>
            </a:r>
            <a:r>
              <a:rPr lang="ru-RU" b="1" dirty="0" err="1"/>
              <a:t>асфальтоукладчики</a:t>
            </a:r>
            <a:r>
              <a:rPr lang="ru-RU" dirty="0"/>
              <a:t> выпускаются в основном 3- и 4-осные: одна-две задние оси с </a:t>
            </a:r>
            <a:r>
              <a:rPr lang="ru-RU" dirty="0" err="1"/>
              <a:t>пневмошинами</a:t>
            </a:r>
            <a:r>
              <a:rPr lang="ru-RU" dirty="0"/>
              <a:t> и две оси с обрезиненными колёсами, располагаемыми под боковыми открылками приёмного бункера. У колёсных </a:t>
            </a:r>
            <a:r>
              <a:rPr lang="ru-RU" dirty="0" err="1"/>
              <a:t>асфальтоукладчиков</a:t>
            </a:r>
            <a:r>
              <a:rPr lang="ru-RU" dirty="0"/>
              <a:t> привод может осуществляться только на </a:t>
            </a:r>
            <a:r>
              <a:rPr lang="ru-RU" dirty="0" err="1"/>
              <a:t>пневмоколёса</a:t>
            </a:r>
            <a:r>
              <a:rPr lang="ru-RU" dirty="0"/>
              <a:t>, а может и на все оси, что повышает тяговые свойства машин и стабильность их хода.</a:t>
            </a:r>
          </a:p>
        </p:txBody>
      </p:sp>
    </p:spTree>
    <p:extLst>
      <p:ext uri="{BB962C8B-B14F-4D97-AF65-F5344CB8AC3E}">
        <p14:creationId xmlns:p14="http://schemas.microsoft.com/office/powerpoint/2010/main" val="66607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ГУСЕНИЧНЫЙ АСФАЛЬТОУКЛАДЧИК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211960" y="1340768"/>
            <a:ext cx="4824536" cy="4896544"/>
          </a:xfrm>
        </p:spPr>
        <p:txBody>
          <a:bodyPr>
            <a:noAutofit/>
          </a:bodyPr>
          <a:lstStyle/>
          <a:p>
            <a:r>
              <a:rPr lang="ru-RU" sz="2000" dirty="0"/>
              <a:t>О</a:t>
            </a:r>
            <a:r>
              <a:rPr lang="ru-RU" sz="2000" dirty="0" smtClean="0"/>
              <a:t>сновным </a:t>
            </a:r>
            <a:r>
              <a:rPr lang="ru-RU" sz="2000" dirty="0"/>
              <a:t>качеством </a:t>
            </a:r>
            <a:r>
              <a:rPr lang="ru-RU" sz="2000" dirty="0" err="1"/>
              <a:t>асфальтоукладчика</a:t>
            </a:r>
            <a:r>
              <a:rPr lang="ru-RU" sz="2000" dirty="0"/>
              <a:t> является высокая эффективность. Он применяется при устройстве дорог различного назначения – федеральных, местных и т.д. Современные технологии, применяемые в технике, позволяют повысить производительность и качество дорожного полотна. Также машина используется при обустройстве придомовых участков, улиц в городах, самолетных полос, скоростных автомобильных магистралей.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3" y="980727"/>
            <a:ext cx="4281914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6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КОЛЁСНЫЙ АСФАЛЬТОУКЛАДЧИК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Vadim\Desktop\АСФАЛЬ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04248" cy="477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9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РЕМОНТ ДОРОЖНОГО ПОКРЫТИЯ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565628" cy="566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67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</TotalTime>
  <Words>88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Государственное бюджетное общеобразовательное учреждение  Самарской области средняя общеобразовательная школа №22   городского округа  Чапаевск Самарской области   структурное подразделение -  детский сад № 28  «Елочка»   Парциальная образовательная программа дошкольного образования «ОТ ФРЁБЕЛЯ ДО РОБОТА: РАСТИМ БУДУЩИХ ИНЖЕНЕРОВ» Тема: «Дорожная техника: каток, асфальтоукладчик» Составитель: Минеева Елена  Витальевна</vt:lpstr>
      <vt:lpstr>Дорожные и подъёмно-транспортные машины</vt:lpstr>
      <vt:lpstr>Презентация PowerPoint</vt:lpstr>
      <vt:lpstr>УПЛОТНЕНИЕ АСФАЛЬТА</vt:lpstr>
      <vt:lpstr>Презентация PowerPoint</vt:lpstr>
      <vt:lpstr>Типы асфальтоукладчиков </vt:lpstr>
      <vt:lpstr>ГУСЕНИЧНЫЙ АСФАЛЬТОУКЛАДЧИК</vt:lpstr>
      <vt:lpstr>КОЛЁСНЫЙ АСФАЛЬТОУКЛАДЧИК</vt:lpstr>
      <vt:lpstr>РЕМОНТ ДОРОЖНОГО ПОКРЫТИЯ</vt:lpstr>
      <vt:lpstr>ОЧЕНЬ КАЧАСТВЕННОЕ АСФАЛЬТИРОВАНИЕ ДОРОГ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Самарской области средняя общеобразовательная школа №22   городского округа  Чапаевск Самарской области   структурное подразделение -  детский сад № 28  «Елочка»   Парциальная образовательная программа дошкольного образования «ОТ ФРЁБЕЛЯ ДО РОБОТА: РАСТИМ БУДУЩИХ ИНЖЕНЕРОВ» Тема: «Дорожные и подъёмно-транспортные машины » Составитель: Минеева Елена  Витальевна</dc:title>
  <dc:creator>Paulina</dc:creator>
  <cp:lastModifiedBy>Арслан</cp:lastModifiedBy>
  <cp:revision>12</cp:revision>
  <dcterms:created xsi:type="dcterms:W3CDTF">2018-04-25T09:59:47Z</dcterms:created>
  <dcterms:modified xsi:type="dcterms:W3CDTF">2018-06-26T13:13:16Z</dcterms:modified>
</cp:coreProperties>
</file>