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75" r:id="rId4"/>
    <p:sldId id="277" r:id="rId5"/>
    <p:sldId id="291" r:id="rId6"/>
    <p:sldId id="256" r:id="rId7"/>
    <p:sldId id="263" r:id="rId8"/>
    <p:sldId id="294" r:id="rId9"/>
    <p:sldId id="292" r:id="rId10"/>
    <p:sldId id="268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9000"/>
              </a:srgbClr>
            </a:gs>
            <a:gs pos="55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61000"/>
                <a:lumOff val="39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7513" y="153794"/>
            <a:ext cx="41764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Часы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869160"/>
            <a:ext cx="53507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tx1"/>
                  </a:solidFill>
                </a:ln>
                <a:solidFill>
                  <a:srgbClr val="C70B4E"/>
                </a:solidFill>
              </a:rPr>
              <a:t>Я напрасно не хожу,</a:t>
            </a:r>
          </a:p>
          <a:p>
            <a:r>
              <a:rPr lang="ru-RU" sz="4400" b="1" dirty="0" smtClean="0">
                <a:ln w="9525">
                  <a:solidFill>
                    <a:schemeClr val="tx1"/>
                  </a:solidFill>
                </a:ln>
                <a:solidFill>
                  <a:srgbClr val="C70B4E"/>
                </a:solidFill>
              </a:rPr>
              <a:t>Когда надо, разбужу</a:t>
            </a:r>
            <a:r>
              <a:rPr lang="ru-RU" sz="3200" dirty="0" smtClean="0">
                <a:ln w="9525">
                  <a:solidFill>
                    <a:schemeClr val="tx1"/>
                  </a:solidFill>
                </a:ln>
              </a:rPr>
              <a:t>.</a:t>
            </a:r>
            <a:endParaRPr lang="ru-RU" sz="32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75" y="1989946"/>
            <a:ext cx="58754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C70B4E"/>
                  </a:solidFill>
                </a:ln>
                <a:solidFill>
                  <a:srgbClr val="0070C0"/>
                </a:solidFill>
              </a:rPr>
              <a:t>Стучит бренчит, вертится,</a:t>
            </a:r>
          </a:p>
          <a:p>
            <a:r>
              <a:rPr lang="ru-RU" sz="4000" b="1" dirty="0" smtClean="0">
                <a:ln>
                  <a:solidFill>
                    <a:srgbClr val="C70B4E"/>
                  </a:solidFill>
                </a:ln>
                <a:solidFill>
                  <a:srgbClr val="0070C0"/>
                </a:solidFill>
              </a:rPr>
              <a:t>Никого не боится.</a:t>
            </a:r>
          </a:p>
          <a:p>
            <a:r>
              <a:rPr lang="ru-RU" sz="4000" b="1" dirty="0" smtClean="0">
                <a:ln>
                  <a:solidFill>
                    <a:srgbClr val="C70B4E"/>
                  </a:solidFill>
                </a:ln>
                <a:solidFill>
                  <a:srgbClr val="0070C0"/>
                </a:solidFill>
              </a:rPr>
              <a:t>Считает весь свой век,</a:t>
            </a:r>
          </a:p>
          <a:p>
            <a:r>
              <a:rPr lang="ru-RU" sz="4000" b="1" dirty="0" smtClean="0">
                <a:ln>
                  <a:solidFill>
                    <a:srgbClr val="C70B4E"/>
                  </a:solidFill>
                </a:ln>
                <a:solidFill>
                  <a:srgbClr val="0070C0"/>
                </a:solidFill>
              </a:rPr>
              <a:t>А все не человек?</a:t>
            </a:r>
            <a:endParaRPr lang="ru-RU" sz="4000" b="1" dirty="0">
              <a:ln>
                <a:solidFill>
                  <a:srgbClr val="C70B4E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660" y="2708920"/>
            <a:ext cx="4382628" cy="3877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2" y="766632"/>
            <a:ext cx="4320480" cy="38845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4048" y="836712"/>
            <a:ext cx="390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Карманные часы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595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1338"/>
            <a:ext cx="6511956" cy="6142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38" y="53610"/>
            <a:ext cx="566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Интерьерные напольные часы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96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481764" cy="651278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7544" y="296698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Интерьерные настенные часы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340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3" y="797071"/>
            <a:ext cx="5766669" cy="4072089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87314" y="49162"/>
            <a:ext cx="5777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Интерьерные настольные часы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04227"/>
            <a:ext cx="394414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8663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давно, когда часов еще не было, люди узнавали время по солнцу. Всходило солнце, значит пора вставать, и так  до самого вечера. Однажды человек обратил внимание на 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предметов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двигаются, становятся  длиннее и короче в зависимости от положения солнца на небе, и придумал часы: вкопал в землю столб, а вокруг столба начертил круг и разделил его на равные части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часть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равнялась одному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часу. Солнце всходило, и тень от столба медленно двигалась по кругу. Назывались эти часы солнечными. Как вы думаете, всегда ли человек мог ими пользоваться?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37729" y="0"/>
            <a:ext cx="3146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Солнечные часы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0949" y="980727"/>
            <a:ext cx="4460526" cy="483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0B4E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69" y="3177756"/>
            <a:ext cx="2702142" cy="34724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3188936"/>
            <a:ext cx="2509727" cy="34500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805" y="3196535"/>
            <a:ext cx="2232248" cy="3471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10445" y="8367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Солнечные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имели недостаток – они показывали время только в солнечный день. Это было неудобно, поэтому люди изобрели водяные часы. Они состояли из двух сосудов, по капелькам вода перетекала  из одного сосуда в другой и по тому, сколько воды вытекло, определяли, сколько прошло времени.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79" y="116632"/>
            <a:ext cx="3035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584775"/>
            <a:ext cx="3456384" cy="5992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30047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Песочные часы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5463" y="1484784"/>
            <a:ext cx="42222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водяных часов есть еще часы песочные. Они показывают время и днем и ночью, и летом и зимой, в любую погоду. У них нет  стрелок и циферблата, сделаны они из стекла. Два стеклянных конуса соединены вместе , внутри насыпан песок. Когда часы работают, песок из верхнего  конуса сыплется в нижний. Высыпался песок, значит прошло  3, 5 или 10 минут. Песочными часами люди пользуются и сейчас. </a:t>
            </a:r>
          </a:p>
        </p:txBody>
      </p:sp>
    </p:spTree>
    <p:extLst>
      <p:ext uri="{BB962C8B-B14F-4D97-AF65-F5344CB8AC3E}">
        <p14:creationId xmlns:p14="http://schemas.microsoft.com/office/powerpoint/2010/main" val="37818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322" y="116632"/>
            <a:ext cx="312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Цветочные часы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3145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а самые необычные, пожалуй, -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цветы- часы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живые цветы. Бутоны некоторых раскрываются утром, а днем закрываются. У других цветки раскрыты только ночью, а днем всегда закрыты. По ним тоже можно определять время.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506" y="1268760"/>
            <a:ext cx="5630982" cy="41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0"/>
            <a:ext cx="590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Башенные</a:t>
            </a:r>
          </a:p>
          <a:p>
            <a:r>
              <a:rPr lang="ru-RU" sz="3200" b="1" dirty="0" smtClean="0"/>
              <a:t>     </a:t>
            </a:r>
          </a:p>
          <a:p>
            <a:r>
              <a:rPr lang="ru-RU" sz="3200" b="1" dirty="0" smtClean="0"/>
              <a:t>ч</a:t>
            </a:r>
          </a:p>
          <a:p>
            <a:r>
              <a:rPr lang="ru-RU" sz="3200" b="1" dirty="0" smtClean="0"/>
              <a:t>а</a:t>
            </a:r>
          </a:p>
          <a:p>
            <a:r>
              <a:rPr lang="ru-RU" sz="3200" b="1" dirty="0" err="1" smtClean="0"/>
              <a:t>сы</a:t>
            </a:r>
            <a:endParaRPr lang="ru-RU" sz="1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6631"/>
            <a:ext cx="7684917" cy="662473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260648"/>
            <a:ext cx="4824536" cy="622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2848580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Уличные часы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238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515922"/>
            <a:ext cx="9036496" cy="3505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4298" y="409019"/>
            <a:ext cx="518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Наручные   кварцевые часы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0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024336" cy="49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54"/>
            <a:ext cx="594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22509"/>
            <a:ext cx="3566715" cy="45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06162"/>
            <a:ext cx="57308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290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Арслан</cp:lastModifiedBy>
  <cp:revision>51</cp:revision>
  <dcterms:created xsi:type="dcterms:W3CDTF">2013-12-08T11:09:25Z</dcterms:created>
  <dcterms:modified xsi:type="dcterms:W3CDTF">2018-06-26T11:41:35Z</dcterms:modified>
</cp:coreProperties>
</file>