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 № 22 г. о. Чапаевск Самарской области, СП – детский сад №28 «Ёлочка»</a:t>
            </a:r>
            <a:r>
              <a:rPr lang="ru-RU" sz="1600" b="1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создана  для занятия по теме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«Круизный лайнер»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«История кораблестроения»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парциальная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«ОТ ФРЕБЕЛЯ ДО РОБОТА: РАСТИМ БУДУЩИХ ИНЖЕНЕРОВ»</a:t>
            </a:r>
            <a:r>
              <a:rPr lang="ru-RU" sz="2200" b="1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: Сергеева Светлана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492896"/>
            <a:ext cx="4968552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78"/>
            <a:ext cx="5366487" cy="405365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незапамятных времен люди использовали водные просторы - реки, озера, море – сперва как охотничьи угодья, а затем как удобные дороги для переезда и перевозки грузов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Первыми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плавательными средствами были стволы деревьев, надутые мешки из шкур животных, плоты, а позднее лодки.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лана\Desktop\Кораблестроение\бревно-ло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4578"/>
            <a:ext cx="4536504" cy="48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такой маленькой лодке много не увезешь, да и вмещает она всего лишь одного, двух человек. И решили люди сделать лодку больше, используя много толстых досок, скрепленных вместе. А чтобы гребцам было легче грести, придумали парус, который используя силу ветра, тянул судно вперед. Такая большая лодка называлась ладьей.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Ладья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уже использовалась не только для плавания по рекам, но и для путешествия в открытом море, вмещая в себя много груза и несколько десятков воинов и гребцов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Так появились парусные суда.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8620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1764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Светлана\Desktop\Кораблестроение\ладья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8" y="2492896"/>
            <a:ext cx="40430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людей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становилось больше, тем больше требовались и парусные суда. Их стали строить очень большими и отправлялись на них в плавания на дальние расстояния, находясь в пути много месяцев. Такие громадные лодки стали называться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кораблями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вмещали в себя уже не десятки, а сотни человек.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556792"/>
            <a:ext cx="6048672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1"/>
            <a:ext cx="6937588" cy="524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Ветер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конечно хороший помощник для передвижения по морям-океанам, но очень уж трудоемко управляться с множеством парусов и на их обслуживание требовалось много матросов. Тогда люди придумали паровую машину, которая без всяких парусов двигала корабль по воде. Накидают кочегары уголь в топку, вода закипит в специальных котлах, превращаясь в пар, и под его давлением начинают крутиться огромные колеса-лопатки, толкая корабль вперед. Судно так и стало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называться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пароход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79"/>
            <a:ext cx="3754760" cy="38164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02473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Светлана\Desktop\Кораблестроение\пароход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49" y="2780928"/>
            <a:ext cx="49590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время пароходы уже не используются. Их заменили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теплоходы, электроходы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атомоходы.  Летит по морским просторам такой теплоход с огромной скоростью. Вместо колес-лопастей у него гребной винт, который на много быстрее двигает судно, ввинчиваясь в воду. Не суда, а целые плавучие города теперь плавают по океанам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060848"/>
            <a:ext cx="5472608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0585"/>
            <a:ext cx="6912768" cy="517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Современные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суда строятся на судостроительных заводах и тоже предназначены для разных целей. Есть мощные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военные крейсеры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обшитые толстой, крепкой броней, которые ходят по морским границам нашей родины, охраняя территорию от контрабандистов, браконьеров и других нарушителей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Есть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громадные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ледоколы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своим тяжелым носом прокладывают путь другим кораблям в скованных льдом морях, ломая многометровые толщи льда, словно стекло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08921"/>
            <a:ext cx="3754760" cy="3384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294007"/>
            <a:ext cx="4038600" cy="23672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" y="2708920"/>
            <a:ext cx="4487089" cy="38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12976"/>
            <a:ext cx="4412965" cy="25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35480"/>
            <a:ext cx="5688632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1012"/>
            <a:ext cx="6984776" cy="55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26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ГБОУ СОШ  № 22 г. о. Чапаевск Самарской области, СП – детский сад №28 «Ёлочка»  Презентация создана  для занятия по теме: «Круизный лайнер» «История кораблестроения» парциальная образовательная программа дошкольного образования «ОТ ФРЕБЕЛЯ ДО РОБОТА: РАСТИМ БУДУЩИХ ИНЖЕНЕРОВ» Воспитатель : Сергеева Светлана Владимировна</vt:lpstr>
      <vt:lpstr>  С незапамятных времен люди использовали водные просторы - реки, озера, море – сперва как охотничьи угодья, а затем как удобные дороги для переезда и перевозки грузов.   Первыми плавательными средствами были стволы деревьев, надутые мешки из шкур животных, плоты, а позднее лодки.</vt:lpstr>
      <vt:lpstr> Но на такой маленькой лодке много не увезешь, да и вмещает она всего лишь одного, двух человек. И решили люди сделать лодку больше, используя много толстых досок, скрепленных вместе. А чтобы гребцам было легче грести, придумали парус, который используя силу ветра, тянул судно вперед. Такая большая лодка называлась ладьей. Ладья уже использовалась не только для плавания по рекам, но и для путешествия в открытом море, вмещая в себя много груза и несколько десятков воинов и гребцов. Так появились парусные суда. </vt:lpstr>
      <vt:lpstr> Но чем людей становилось больше, тем больше требовались и парусные суда. Их стали строить очень большими и отправлялись на них в плавания на дальние расстояния, находясь в пути много месяцев. Такие громадные лодки стали называться кораблями и вмещали в себя уже не десятки, а сотни человек.  </vt:lpstr>
      <vt:lpstr> Ветер конечно хороший помощник для передвижения по морям-океанам, но очень уж трудоемко управляться с множеством парусов и на их обслуживание требовалось много матросов. Тогда люди придумали паровую машину, которая без всяких парусов двигала корабль по воде. Накидают кочегары уголь в топку, вода закипит в специальных котлах, превращаясь в пар, и под его давлением начинают крутиться огромные колеса-лопатки, толкая корабль вперед. Судно так и стало называться пароход.</vt:lpstr>
      <vt:lpstr> В наше время пароходы уже не используются. Их заменили теплоходы, электроходы и атомоходы.  Летит по морским просторам такой теплоход с огромной скоростью. Вместо колес-лопастей у него гребной винт, который на много быстрее двигает судно, ввинчиваясь в воду. Не суда, а целые плавучие города теперь плавают по океанам.</vt:lpstr>
      <vt:lpstr> Современные суда строятся на судостроительных заводах и тоже предназначены для разных целей. Есть мощные военные крейсеры, обшитые толстой, крепкой броней, которые ходят по морским границам нашей родины, охраняя территорию от контрабандистов, браконьеров и других нарушителей.   Есть громадные ледоколы, которые своим тяжелым носом прокладывают путь другим кораблям в скованных льдом морях, ломая многометровые толщи льда, словно стекло.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 № 22 г. о. Чапаевск Самарской области, СП – детский сад №28 «Ёлочка»  Презентация создана  для занятия по теме:  «Роботы будущего» парциальная образовательная программа дошкольного образования «ОТ ФРЕБЕЛЯ ДО РОБОТА: РАСТИМ БУДУЩИХ ИНЖЕНЕРОВ» Воспитатель : Сергеева Светлана Владимировна</dc:title>
  <dc:creator>Светлана</dc:creator>
  <cp:lastModifiedBy>Арслан</cp:lastModifiedBy>
  <cp:revision>9</cp:revision>
  <dcterms:created xsi:type="dcterms:W3CDTF">2018-04-21T17:40:18Z</dcterms:created>
  <dcterms:modified xsi:type="dcterms:W3CDTF">2018-06-26T12:20:55Z</dcterms:modified>
</cp:coreProperties>
</file>