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83" r:id="rId9"/>
    <p:sldId id="284" r:id="rId10"/>
    <p:sldId id="265" r:id="rId11"/>
    <p:sldId id="266" r:id="rId12"/>
    <p:sldId id="267" r:id="rId13"/>
    <p:sldId id="268" r:id="rId14"/>
    <p:sldId id="269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1" autoAdjust="0"/>
    <p:restoredTop sz="94660" autoAdjust="0"/>
  </p:normalViewPr>
  <p:slideViewPr>
    <p:cSldViewPr snapToGrid="0">
      <p:cViewPr>
        <p:scale>
          <a:sx n="57" d="100"/>
          <a:sy n="57" d="100"/>
        </p:scale>
        <p:origin x="-1028" y="-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0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2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0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3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1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9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8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8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3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4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5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5CD35-83DC-4944-9941-3C8C40579270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37CA71-434C-4968-A895-D183BEE68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9091" y="5098473"/>
            <a:ext cx="6653932" cy="175952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Составитель: Горбунова М.Г.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95706" y="-91893"/>
            <a:ext cx="8463777" cy="2032205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Государственное бюджетное общеобразовательное учреждение  </a:t>
            </a:r>
            <a:b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средняя общеобразовательная школа  №22 </a:t>
            </a:r>
            <a:b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города Чапаевска Самарской области,</a:t>
            </a:r>
            <a:b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структурное подразделение – детский сад №28 «Ёлочка»</a:t>
            </a:r>
            <a:br>
              <a:rPr lang="ru-RU" sz="1400" b="1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98" y="2430735"/>
            <a:ext cx="6854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к парциальной образовательной программе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«ОТ ФРЕБЕЛЯ ДО РОБОТА: РАСТИМ БУДУЩИХ ИНЖЕНЕРОВ»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«Телефон»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-96982"/>
            <a:ext cx="4645024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ПЕРВЫЕ ТЕЛЕФОННЫЕ АППАРАТЫ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271380"/>
            <a:ext cx="5778717" cy="433403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39636"/>
            <a:ext cx="5500255" cy="485415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81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" y="2636860"/>
            <a:ext cx="6321931" cy="404272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0"/>
            <a:ext cx="5519737" cy="436418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07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56" y="323325"/>
            <a:ext cx="8552987" cy="6275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4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95" y="1203656"/>
            <a:ext cx="5624944" cy="446116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45" y="872906"/>
            <a:ext cx="4031672" cy="489227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97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63" y="350566"/>
            <a:ext cx="8001000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7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6" y="299466"/>
            <a:ext cx="10067861" cy="5734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73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4" y="903924"/>
            <a:ext cx="4364182" cy="429491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46" y="1996743"/>
            <a:ext cx="5774926" cy="429491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777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03" y="3014662"/>
            <a:ext cx="5747633" cy="372446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3" y="1579418"/>
            <a:ext cx="5872638" cy="3933825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15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4" y="279868"/>
            <a:ext cx="5400675" cy="38172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29" y="2656829"/>
            <a:ext cx="6251816" cy="38172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1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24347"/>
          <a:stretch>
            <a:fillRect/>
          </a:stretch>
        </p:blipFill>
        <p:spPr>
          <a:xfrm>
            <a:off x="1417931" y="1460809"/>
            <a:ext cx="10428382" cy="4046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34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32" y="390294"/>
            <a:ext cx="8943277" cy="617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58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4614863"/>
            <a:ext cx="6987645" cy="2085974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44" y="189571"/>
            <a:ext cx="7041704" cy="3534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8" y="3724505"/>
            <a:ext cx="4731578" cy="3033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237065"/>
            <a:ext cx="9652000" cy="6451601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94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37" y="329657"/>
            <a:ext cx="8572500" cy="588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203</TotalTime>
  <Words>35</Words>
  <Application>Microsoft Office PowerPoint</Application>
  <PresentationFormat>Произвольный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Параллакс</vt:lpstr>
      <vt:lpstr>Государственное бюджетное общеобразовательное учреждение   средняя общеобразовательная школа  №22  города Чапаевска Самарской области, структурное подразделение – детский сад №28 «Ёлочка»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ТЕЛЕФОННЫЕ АППАРАТЫ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прошлое телефона</dc:title>
  <dc:creator>123</dc:creator>
  <cp:lastModifiedBy>DNS HOME</cp:lastModifiedBy>
  <cp:revision>18</cp:revision>
  <dcterms:created xsi:type="dcterms:W3CDTF">2017-05-14T09:47:45Z</dcterms:created>
  <dcterms:modified xsi:type="dcterms:W3CDTF">2018-04-22T14:05:14Z</dcterms:modified>
</cp:coreProperties>
</file>