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9" r:id="rId4"/>
    <p:sldId id="260" r:id="rId5"/>
    <p:sldId id="261" r:id="rId6"/>
    <p:sldId id="267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205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5.png"/><Relationship Id="rId18" Type="http://schemas.openxmlformats.org/officeDocument/2006/relationships/image" Target="../media/image17.jp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17" Type="http://schemas.openxmlformats.org/officeDocument/2006/relationships/image" Target="../media/image16.jpg"/><Relationship Id="rId2" Type="http://schemas.openxmlformats.org/officeDocument/2006/relationships/audio" Target="../media/audio1.wav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Relationship Id="rId14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hdphoto" Target="../media/hdphoto11.wdp"/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12" Type="http://schemas.openxmlformats.org/officeDocument/2006/relationships/image" Target="../media/image21.png"/><Relationship Id="rId17" Type="http://schemas.openxmlformats.org/officeDocument/2006/relationships/image" Target="../media/image17.jpg"/><Relationship Id="rId2" Type="http://schemas.openxmlformats.org/officeDocument/2006/relationships/audio" Target="../media/audio3.wav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8.wdp"/><Relationship Id="rId5" Type="http://schemas.microsoft.com/office/2007/relationships/hdphoto" Target="../media/hdphoto10.wdp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0.jpe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microsoft.com/office/2007/relationships/hdphoto" Target="../media/hdphoto14.wdp"/><Relationship Id="rId18" Type="http://schemas.openxmlformats.org/officeDocument/2006/relationships/image" Target="../media/image27.jpg"/><Relationship Id="rId3" Type="http://schemas.openxmlformats.org/officeDocument/2006/relationships/image" Target="../media/image2.png"/><Relationship Id="rId21" Type="http://schemas.openxmlformats.org/officeDocument/2006/relationships/image" Target="../media/image29.png"/><Relationship Id="rId7" Type="http://schemas.microsoft.com/office/2007/relationships/hdphoto" Target="../media/hdphoto13.wdp"/><Relationship Id="rId12" Type="http://schemas.openxmlformats.org/officeDocument/2006/relationships/image" Target="../media/image26.png"/><Relationship Id="rId17" Type="http://schemas.openxmlformats.org/officeDocument/2006/relationships/image" Target="../media/image17.jpg"/><Relationship Id="rId2" Type="http://schemas.openxmlformats.org/officeDocument/2006/relationships/audio" Target="../media/audio4.wav"/><Relationship Id="rId16" Type="http://schemas.openxmlformats.org/officeDocument/2006/relationships/image" Target="../media/image16.jpg"/><Relationship Id="rId20" Type="http://schemas.microsoft.com/office/2007/relationships/hdphoto" Target="../media/hdphoto1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8.wdp"/><Relationship Id="rId5" Type="http://schemas.microsoft.com/office/2007/relationships/hdphoto" Target="../media/hdphoto12.wdp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19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5.jpeg"/><Relationship Id="rId14" Type="http://schemas.openxmlformats.org/officeDocument/2006/relationships/image" Target="../media/image9.png"/><Relationship Id="rId22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9.png"/><Relationship Id="rId18" Type="http://schemas.openxmlformats.org/officeDocument/2006/relationships/image" Target="../media/image28.png"/><Relationship Id="rId3" Type="http://schemas.openxmlformats.org/officeDocument/2006/relationships/image" Target="../media/image22.png"/><Relationship Id="rId21" Type="http://schemas.microsoft.com/office/2007/relationships/hdphoto" Target="../media/hdphoto16.wdp"/><Relationship Id="rId7" Type="http://schemas.openxmlformats.org/officeDocument/2006/relationships/image" Target="../media/image24.jpeg"/><Relationship Id="rId12" Type="http://schemas.microsoft.com/office/2007/relationships/hdphoto" Target="../media/hdphoto14.wdp"/><Relationship Id="rId17" Type="http://schemas.openxmlformats.org/officeDocument/2006/relationships/image" Target="../media/image27.jpg"/><Relationship Id="rId2" Type="http://schemas.openxmlformats.org/officeDocument/2006/relationships/image" Target="../media/image2.png"/><Relationship Id="rId16" Type="http://schemas.openxmlformats.org/officeDocument/2006/relationships/image" Target="../media/image17.jp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16.jpg"/><Relationship Id="rId10" Type="http://schemas.microsoft.com/office/2007/relationships/hdphoto" Target="../media/hdphoto8.wdp"/><Relationship Id="rId19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086600" cy="33843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интерактивная игра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«Классификация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обуви»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9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279" flipH="1">
            <a:off x="189163" y="1572553"/>
            <a:ext cx="5330350" cy="4981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679" l="1625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77" y="5435791"/>
            <a:ext cx="1445830" cy="1205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00" b="93000" l="8092" r="89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2" y="413386"/>
            <a:ext cx="1781647" cy="1632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45429"/>
            <a:ext cx="1846684" cy="14219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5586" y="761464"/>
            <a:ext cx="1810095" cy="13740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4167" y="3804192"/>
            <a:ext cx="1595115" cy="1595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38" b="92010" l="2000" r="94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16" y="2219189"/>
            <a:ext cx="1585003" cy="15850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00" b="90000" l="3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44517"/>
            <a:ext cx="1728192" cy="1728192"/>
          </a:xfrm>
          <a:prstGeom prst="rect">
            <a:avLst/>
          </a:prstGeom>
        </p:spPr>
      </p:pic>
      <p:sp>
        <p:nvSpPr>
          <p:cNvPr id="7" name="Облако 6"/>
          <p:cNvSpPr/>
          <p:nvPr/>
        </p:nvSpPr>
        <p:spPr>
          <a:xfrm>
            <a:off x="612346" y="-39110"/>
            <a:ext cx="4933240" cy="1523893"/>
          </a:xfrm>
          <a:prstGeom prst="cloud">
            <a:avLst/>
          </a:prstGeom>
          <a:solidFill>
            <a:srgbClr val="FFFF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всю зимнюю обувь на нижнюю полку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3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4792 L -0.43507 0.5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2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3033 L -0.40399 0.144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9" y="5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-0.01111 L -0.75209 0.396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5" y="2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279" flipH="1">
            <a:off x="138453" y="1608839"/>
            <a:ext cx="5330350" cy="4981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679" l="1625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38" y="5249517"/>
            <a:ext cx="1661210" cy="1385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00" b="93000" l="8092" r="89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392267"/>
            <a:ext cx="1871662" cy="1714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45429"/>
            <a:ext cx="1800200" cy="1386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5586" y="761464"/>
            <a:ext cx="1834726" cy="13927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4653136"/>
            <a:ext cx="1714500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38" b="92010" l="2000" r="94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64" y="4169460"/>
            <a:ext cx="1714500" cy="171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00" b="90000" l="3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44517"/>
            <a:ext cx="1905000" cy="190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11" y="1524001"/>
            <a:ext cx="1972538" cy="1972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0707" y="3334082"/>
            <a:ext cx="1679649" cy="2222304"/>
          </a:xfrm>
          <a:prstGeom prst="rect">
            <a:avLst/>
          </a:prstGeom>
        </p:spPr>
      </p:pic>
      <p:sp>
        <p:nvSpPr>
          <p:cNvPr id="14" name="Облако 13"/>
          <p:cNvSpPr/>
          <p:nvPr/>
        </p:nvSpPr>
        <p:spPr>
          <a:xfrm>
            <a:off x="1114924" y="42393"/>
            <a:ext cx="4933240" cy="1523893"/>
          </a:xfrm>
          <a:prstGeom prst="cloud">
            <a:avLst/>
          </a:prstGeom>
          <a:solidFill>
            <a:srgbClr val="FFFF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всю летнюю обувь на вторую полку сверху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19166 L -0.04497 0.2331 L -0.06945 0.17546 L -0.12465 0.21782 L -0.14879 0.15949 L -0.20504 0.20092 L -0.22917 0.14305 L -0.2849 0.18495 L -0.30903 0.12731 L -0.36528 0.16875 L -0.38906 0.11134 L -0.44462 0.15254 L -0.46875 0.09444 L -0.52483 0.13541 L -0.54931 0.07777 " pathEditMode="relative" rAng="9060000" ptsTypes="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8" y="-5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23 -0.01598 L 0.08559 0.01597 L 0.05468 -0.07639 L 0.00069 -0.04445 L -0.03021 -0.13565 L -0.08386 -0.1044 L -0.11528 -0.19607 L -0.1691 -0.16436 L -0.19966 -0.25649 L -0.25365 -0.22431 L -0.28386 -0.31575 L -0.3382 -0.2845 L -0.36893 -0.37616 L -0.42257 -0.34399 L -0.45348 -0.43588 " pathEditMode="relative" rAng="9360000" ptsTypes="AAAAAAAAAA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-2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18819 L -0.0401 0.18819 L -0.0401 0.19421 L -0.07239 0.19421 L -0.07239 0.20023 L -0.10469 0.20023 L -0.10469 0.20625 L -0.13715 0.20625 L -0.13715 0.21227 L -0.16944 0.21227 L -0.16944 0.21829 L -0.20174 0.21829 L -0.20174 0.22431 L -0.23403 0.22431 L -0.23403 0.23032 " pathEditMode="relative" rAng="0" ptsTypes="AAAAAAAAAAAAA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2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279" flipH="1">
            <a:off x="138453" y="1608839"/>
            <a:ext cx="5330350" cy="4981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679" l="1625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55" y="2023397"/>
            <a:ext cx="1468097" cy="12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00" b="93000" l="8092" r="89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05" y="4548542"/>
            <a:ext cx="1871662" cy="1714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" y="2272425"/>
            <a:ext cx="1674930" cy="12896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6682" y="2223937"/>
            <a:ext cx="1826697" cy="13866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211" y="4749082"/>
            <a:ext cx="1714500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538" b="92010" l="2000" r="94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37" y="4318673"/>
            <a:ext cx="1642492" cy="16424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00" b="90000" l="3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10" y="2476949"/>
            <a:ext cx="1656184" cy="165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80" y="3851217"/>
            <a:ext cx="1795730" cy="1795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2593" y="597236"/>
            <a:ext cx="1566271" cy="2072296"/>
          </a:xfrm>
          <a:prstGeom prst="rect">
            <a:avLst/>
          </a:prstGeom>
        </p:spPr>
      </p:pic>
      <p:sp>
        <p:nvSpPr>
          <p:cNvPr id="12" name="Облако 11"/>
          <p:cNvSpPr/>
          <p:nvPr/>
        </p:nvSpPr>
        <p:spPr>
          <a:xfrm>
            <a:off x="1683027" y="-25832"/>
            <a:ext cx="5336657" cy="1523893"/>
          </a:xfrm>
          <a:prstGeom prst="cloud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обувь осталась? Поставь её между летней и зимней обувью.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07361 C 0.03056 -0.06643 0.05191 -0.05903 0.06163 -0.04977 C 0.07118 -0.03958 0.07604 -0.02755 0.08038 -0.01481 C 0.08559 -0.00278 0.08038 0.00718 0.07604 0.01875 C 0.07118 0.02847 0.06406 0.03982 0.04722 0.04954 C 0.03299 0.0588 0.00903 0.0662 -0.01701 0.07222 C -0.04114 0.07755 -0.06944 0.08148 -0.09809 0.08357 C -0.12656 0.08495 -0.15538 0.08495 -0.18177 0.08357 C -0.21024 0.08148 -0.23628 0.07685 -0.25764 0.06945 C -0.27916 0.06296 -0.29826 0.05417 -0.30764 0.04398 C -0.31962 0.03472 -0.3243 0.0213 -0.3243 0.01111 C -0.32691 0.00139 -0.3243 -0.01157 -0.3125 -0.02176 C -0.30087 -0.03102 -0.27916 -0.03842 -0.25087 -0.04236 C -0.2217 -0.04491 -0.19323 -0.04167 -0.17413 -0.03518 C -0.15781 -0.02824 -0.14566 -0.01805 -0.1434 -0.00625 C -0.1434 0.00648 -0.14566 0.01713 -0.15781 0.02732 C -0.16979 0.03658 -0.16719 0.03796 -0.21476 0.0507 C -0.25764 0.06343 -0.30087 0.06019 -0.32691 0.06088 C -0.35295 0.06088 -0.3743 0.05695 -0.40035 0.05324 C -0.42934 0.04884 -0.45295 0.03982 -0.46979 0.03264 C -0.48663 0.02523 -0.4934 0.01597 -0.50295 0.00139 C -0.50972 -0.01412 -0.50972 -0.02176 -0.50972 -0.0331 C -0.50972 -0.04444 -0.50972 -0.05579 -0.50972 -0.06643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5" y="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0.14723 C -0.03403 0.16042 -0.02431 0.17662 -0.01996 0.18357 C -0.01701 0.19329 -0.01476 0.19769 -0.0151 0.20371 C -0.01337 0.20695 -0.01615 0.20487 -0.02066 0.20463 C -0.02378 0.20209 -0.02882 0.19954 -0.03889 0.19075 C -0.04774 0.18241 -0.06024 0.16783 -0.07378 0.1507 C -0.08715 0.13704 -0.10243 0.11737 -0.11875 0.10024 C -0.13264 0.08195 -0.14774 0.06343 -0.16076 0.04422 C -0.17517 0.02593 -0.18819 0.0095 -0.19896 -0.00694 C -0.20903 -0.02291 -0.21719 -0.03634 -0.22083 -0.04513 C -0.22535 -0.05509 -0.22621 -0.06018 -0.22535 -0.0625 C -0.22552 -0.06458 -0.22326 -0.06458 -0.21493 -0.05972 C -0.20816 -0.05254 -0.1974 -0.03842 -0.18125 -0.02152 C -0.16649 -0.00277 -0.15104 0.01505 -0.14358 0.03218 C -0.13542 0.04213 -0.12986 0.05139 -0.13038 0.05625 C -0.13194 0.05834 -0.1342 0.05672 -0.14149 0.05093 C -0.14896 0.04584 -0.14792 0.04653 -0.17326 0.01783 C -0.19757 -0.00856 -0.21927 -0.03842 -0.2316 -0.05532 C -0.24583 -0.07245 -0.25712 -0.0868 -0.26979 -0.10486 C -0.28455 -0.12453 -0.29496 -0.14166 -0.30243 -0.15416 C -0.31059 -0.16689 -0.3125 -0.17245 -0.31649 -0.18171 C -0.31823 -0.18703 -0.31719 -0.18981 -0.3158 -0.19166 C -0.31371 -0.19398 -0.63368 0.15672 -0.63229 0.15533 " pathEditMode="relative" rAng="2640000" ptsTypes="AAAAAAAAAAAAAAAAAAAAA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03 -0.05648 C -0.07066 -0.06689 -0.05556 -0.07916 -0.04723 -0.08217 C -0.03837 -0.08541 -0.03264 -0.08379 -0.02691 -0.0824 C -0.02118 -0.08125 -0.02153 -0.07361 -0.02171 -0.06643 C -0.02205 -0.05879 -0.02396 -0.04953 -0.0323 -0.03402 C -0.03872 -0.02083 -0.05209 -0.00092 -0.06684 0.01922 C -0.08039 0.0382 -0.09757 0.05973 -0.11476 0.07987 C -0.13195 0.1007 -0.14966 0.12061 -0.16667 0.1382 C -0.18507 0.15741 -0.20261 0.17408 -0.21719 0.18612 C -0.23264 0.19862 -0.24636 0.20857 -0.25487 0.21088 C -0.26459 0.21598 -0.27049 0.21436 -0.27292 0.21019 C -0.27709 0.20764 -0.27813 0.20116 -0.27344 0.18889 C -0.26823 0.17778 -0.25747 0.15996 -0.24011 0.1382 C -0.22275 0.11737 -0.204 0.09862 -0.19046 0.08727 C -0.17882 0.07894 -0.16875 0.07454 -0.16389 0.07732 C -0.16129 0.08218 -0.16025 0.08797 -0.16563 0.09954 C -0.17032 0.11135 -0.16823 0.11158 -0.19532 0.14885 C -0.2191 0.1845 -0.24636 0.2125 -0.26233 0.23102 C -0.27848 0.24954 -0.29323 0.26227 -0.31025 0.27917 C -0.32969 0.29746 -0.34618 0.31065 -0.35851 0.31991 C -0.37066 0.32848 -0.37726 0.32987 -0.38698 0.33079 C -0.39462 0.32963 -0.39653 0.32662 -0.39931 0.32246 C -0.40191 0.31829 -0.40504 0.31412 -0.40695 0.31019 " pathEditMode="relative" rAng="19200000" ptsTypes="AAAAAAAAAAAAAAAAAA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3" y="187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279" flipH="1">
            <a:off x="138453" y="1608839"/>
            <a:ext cx="5330350" cy="4981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679" l="1625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34" y="2097216"/>
            <a:ext cx="1419487" cy="11836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00" b="93000" l="8092" r="89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05" y="4548542"/>
            <a:ext cx="1797174" cy="1646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" y="2472085"/>
            <a:ext cx="1582181" cy="12182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8581" y="2368264"/>
            <a:ext cx="1741635" cy="1322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211" y="4749082"/>
            <a:ext cx="1714500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538" b="92010" l="2000" r="94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41" y="4387747"/>
            <a:ext cx="1547584" cy="15475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00" b="90000" l="3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3" y="3505355"/>
            <a:ext cx="1656184" cy="165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92" y="3241133"/>
            <a:ext cx="1795730" cy="1795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8625" y="2801311"/>
            <a:ext cx="1472153" cy="1947771"/>
          </a:xfrm>
          <a:prstGeom prst="rect">
            <a:avLst/>
          </a:prstGeom>
        </p:spPr>
      </p:pic>
      <p:sp>
        <p:nvSpPr>
          <p:cNvPr id="12" name="Блок-схема: память с посл. доступом 11"/>
          <p:cNvSpPr/>
          <p:nvPr/>
        </p:nvSpPr>
        <p:spPr>
          <a:xfrm rot="544543">
            <a:off x="4755316" y="118905"/>
            <a:ext cx="4395695" cy="2133727"/>
          </a:xfrm>
          <a:prstGeom prst="flowChartMagneticTape">
            <a:avLst/>
          </a:prstGeom>
          <a:solidFill>
            <a:srgbClr val="FFFF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первой полке сверху спрятана обувь в которой мы ходим дома. Как она называется?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38" y="858532"/>
            <a:ext cx="1967007" cy="14715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105" b="95263" l="7087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637">
            <a:off x="1621129" y="849261"/>
            <a:ext cx="1932869" cy="14413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8621" y="838685"/>
            <a:ext cx="1660804" cy="1178133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9580" y="858532"/>
            <a:ext cx="5411198" cy="1349331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279" flipH="1">
            <a:off x="138453" y="1608839"/>
            <a:ext cx="5330350" cy="4981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79" l="1625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34" y="2097216"/>
            <a:ext cx="1419487" cy="11836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00" b="93000" l="8092" r="89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05" y="4548542"/>
            <a:ext cx="1797174" cy="1646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" y="2472085"/>
            <a:ext cx="1582181" cy="12182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8581" y="2368264"/>
            <a:ext cx="1741635" cy="1322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211" y="4749082"/>
            <a:ext cx="1714500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538" b="92010" l="2000" r="94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41" y="4387747"/>
            <a:ext cx="1547584" cy="15475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000" b="90000" l="3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3" y="3505355"/>
            <a:ext cx="1656184" cy="165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92" y="3241133"/>
            <a:ext cx="1795730" cy="1795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8625" y="2801311"/>
            <a:ext cx="1472153" cy="1947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38" y="858532"/>
            <a:ext cx="1967007" cy="14715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105" b="95263" l="7087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637">
            <a:off x="1621129" y="849261"/>
            <a:ext cx="1932869" cy="14413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8621" y="838685"/>
            <a:ext cx="1660804" cy="11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пплодисменты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0243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4479" y="476672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 Цыбусова</cp:lastModifiedBy>
  <cp:revision>40</cp:revision>
  <dcterms:created xsi:type="dcterms:W3CDTF">2015-11-06T01:05:52Z</dcterms:created>
  <dcterms:modified xsi:type="dcterms:W3CDTF">2018-03-25T08:56:13Z</dcterms:modified>
</cp:coreProperties>
</file>