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47242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ГБОУ СОШ  № 22 г. о. Чапаевск Самарской области, СП – детский сад №28 «Ёлочка»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создана  для занятия по теме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«Роботы будущего»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«Для чего люди стали изобретать роботов. Из каких материалов их изготавливают?»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парциальная образовательная программа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«ОТ ФРЕБЕЛЯ ДО РОБОТА: РАСТИМ БУДУЩИХ ИНЖЕНЕРОВ»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 : Сергеева Светлана Владимировна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933056"/>
            <a:ext cx="2160240" cy="2283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49" y="3501008"/>
            <a:ext cx="245872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2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83880" cy="5328592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Каждый 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робот, будь то </a:t>
            </a:r>
            <a:r>
              <a:rPr lang="ru-RU" sz="2000" b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робопылесос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или Терминатор, имеет в своей конструкции базовые типы элементов. Эти элементы условно можно разделить на следующие группы:</a:t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Питание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К ним относятся аккумуляторы, блоки питания, бензобак, баллон с жатым газом и многое другое. Они необходимы, чтобы у робот была энергия совершать механические и электрические операции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Электронные компоненты. 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микросхемы, транзисторы, резисторы, 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диоды. </a:t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77" y="3340726"/>
            <a:ext cx="1258466" cy="117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03217"/>
            <a:ext cx="1008112" cy="10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85" y="5013176"/>
            <a:ext cx="172819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5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48847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Программное обеспечение. 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Оно необходимо для обработки сигналов, поступающих на электронные компоненты системы. Сюда закладывается логика и алгоритмы управления системой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Датчики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Они бывают контактные, инфракрасные, ультразвуковые и многие другие. Они нужны для очувствления 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системы.</a:t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Корпус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Необходим для закрепления элементов конструкции. А так же для защиты от пыли, грязи и пуль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1708363"/>
            <a:ext cx="117013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38" y="3284984"/>
            <a:ext cx="1574771" cy="88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20" y="3149842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43830"/>
            <a:ext cx="129614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28" y="4855190"/>
            <a:ext cx="187153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23999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двигателей робот не смог бы двигаться, совершать работу и т.д. Они бывают электрические, пневматические, гидравлические, внутреннего сгорания и другие</a:t>
            </a:r>
            <a: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Редукторы 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коробки передач. 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Они нужны для преобразования сил и </a:t>
            </a:r>
            <a: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моментов.   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элементы. 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 ним относятся колеса, гусеницы, винты, пропеллеры, захватные устройства, солнечные батареи и многие другие. Меняются в зависимости от назначения </a:t>
            </a:r>
            <a: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робота. </a:t>
            </a:r>
            <a: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22" y="1556792"/>
            <a:ext cx="1291208" cy="12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79" y="1587838"/>
            <a:ext cx="1440160" cy="12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38" y="3349492"/>
            <a:ext cx="1258918" cy="122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81" y="3349492"/>
            <a:ext cx="1617495" cy="116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06" y="5517232"/>
            <a:ext cx="1217712" cy="91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88" y="5499624"/>
            <a:ext cx="1241190" cy="93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2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268760"/>
            <a:ext cx="8183880" cy="47683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создания робота нужны разные материалы.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19268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5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362612"/>
            <a:ext cx="3063627" cy="41822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3709040" cy="433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 античности люди стали задумываться о создании механических людей, способных выполнять тяжелую и рутинную работу. В мифах есть упоминания о создании Гефестом механических рабов, выполняющих работу за человека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различные механизмы создавались и из научного интереса, Известен, например, механический голубь греческого математика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Тарентума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построенный им около 400 года н.э. Возможно, движущийся при помощи пара, голубь был способен летать.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5461"/>
            <a:ext cx="4608511" cy="622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2556912" cy="4320480"/>
          </a:xfrm>
        </p:spPr>
        <p:txBody>
          <a:bodyPr>
            <a:normAutofit/>
          </a:bodyPr>
          <a:lstStyle/>
          <a:p>
            <a:pPr algn="just"/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Первый чертёж человекоподобного робота был сделан Леонардо да Винчи около 1495 года. Его записи были найдены только в 1950-х годах и содержали подробные чертежи рыцаря, способного двигать руками и головой.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561662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3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692696"/>
            <a:ext cx="2971800" cy="4896544"/>
          </a:xfrm>
        </p:spPr>
        <p:txBody>
          <a:bodyPr>
            <a:normAutofit/>
          </a:bodyPr>
          <a:lstStyle/>
          <a:p>
            <a:endParaRPr lang="ru-RU" sz="1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692696"/>
            <a:ext cx="3074551" cy="504056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самое известное изобретение Жака де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Вокансона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пищеварительные утки, созданные им в 1739 году. Эти роботы состояли примерно из 400 деталей, и умели хлопать крыльями, пить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клевать зерно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Но, на самом деле, утка не переваривала пищу: съеденные зерна, помещались в специальный контейнер, а "продукт на выходе" был заготовлен в другом.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3" y="1196752"/>
            <a:ext cx="4242676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7" y="1052736"/>
            <a:ext cx="458150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6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9119"/>
            <a:ext cx="8183880" cy="2088233"/>
          </a:xfrm>
        </p:spPr>
        <p:txBody>
          <a:bodyPr>
            <a:noAutofit/>
          </a:bodyPr>
          <a:lstStyle/>
          <a:p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концу XIX века инженер из России Чебышёв </a:t>
            </a:r>
            <a:r>
              <a:rPr lang="ru-RU" sz="1400" b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Пафнутий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придумал механизм — </a:t>
            </a:r>
            <a:r>
              <a:rPr lang="ru-RU" sz="1400" b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стопоход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который обладал высокой проходимостью. Конечно, это изобретение не представляло огромной пользы для человечества, но сама задумка дала определенный толчок к развитию технологий роботостроения.</a:t>
            </a:r>
            <a:b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1885 году прошли первые испытания Электрического Человека (</a:t>
            </a:r>
            <a:r>
              <a:rPr lang="ru-RU" sz="1400" b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Фрэнка Рида (</a:t>
            </a:r>
            <a:r>
              <a:rPr lang="ru-RU" sz="1400" b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Frank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Reade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). У машины был довольно мощный прожектор, а противников ожидали электрические разряды, которыми Человек стрелял прямо из глаз. Судя по всему, источник питания находился в закрытом сеткой фургоне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О 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способностях Электрического Человека и о его скорости ничего не известно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Кстати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слово робот тогда еще не существовало. Оно появилось лишь в 1920 году, благодаря Карелу Чапеку и его брату Йозефу.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769616" cy="3690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530352"/>
            <a:ext cx="3528392" cy="3834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411636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38" y="476672"/>
            <a:ext cx="388971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6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35696" y="1556792"/>
            <a:ext cx="2971800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8104" y="476672"/>
            <a:ext cx="3168352" cy="5904655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1893 году профессором Арчи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Кемпионом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Archie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Campion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на Международной колумбийской выставке (1893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World's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Columbian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Exposition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был представлен опытный образец робота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Boilerplate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Boilerplate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 задуман как средство бескровного решения конфликтов — иными словами, это был опытный образец механического солдата. Робот существовал в единственном экземпляре, но у него была возможность осуществить предложенную функцию —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Boilerplate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неоднократно участвовал в боевых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действиях.Хотя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истории о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Boilerplate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интересны, вызывает подозрение их истинность, так же как рассказы о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Steem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" y="692696"/>
            <a:ext cx="5336901" cy="555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6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013176"/>
            <a:ext cx="8183880" cy="1366079"/>
          </a:xfrm>
        </p:spPr>
        <p:txBody>
          <a:bodyPr>
            <a:noAutofit/>
          </a:bodyPr>
          <a:lstStyle/>
          <a:p>
            <a:r>
              <a:rPr lang="ru-RU" sz="16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Первые </a:t>
            </a:r>
            <a:r>
              <a:rPr lang="ru-RU" sz="16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программируемые механизмы с манипуляторами появились в 1930х годах в США</a:t>
            </a:r>
            <a:r>
              <a:rPr lang="ru-RU" sz="16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История </a:t>
            </a:r>
            <a:r>
              <a:rPr lang="ru-RU" sz="16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серьезной робототехники начинается с появлением атомной промышленности почти сразу по окончании второй мировой войны. Поставленная задача — обезопасить работу персонала с радиоактивными препаратами — успешно решается при помощи манипуляторов, копирующих движения человека-оператора.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620688"/>
            <a:ext cx="3168352" cy="4176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1268760"/>
            <a:ext cx="3705072" cy="2952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8" y="151176"/>
            <a:ext cx="3862797" cy="472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176"/>
            <a:ext cx="4176464" cy="472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1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109816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Датой </a:t>
            </a:r>
            <a:r>
              <a:rPr lang="ru-RU" sz="16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рождения первого по-настоящему серьезного робота, о котором услышал весь мир, можно считать 18 мая 1966 года. В этот день Григорий Николаевич </a:t>
            </a:r>
            <a:r>
              <a:rPr lang="ru-RU" sz="1600" b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Бабакин</a:t>
            </a:r>
            <a:r>
              <a:rPr lang="ru-RU" sz="16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представил </a:t>
            </a:r>
            <a:r>
              <a:rPr lang="ru-RU" sz="1600" b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</a:t>
            </a:r>
            <a:r>
              <a:rPr lang="ru-RU" sz="16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«Луноход-1», луноход 8ЕЛ в составе автоматической станции E8 №203, — первый в истории аппарат, успешно покоривший лунную поверхность 17 ноября 1970.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530352"/>
            <a:ext cx="6120680" cy="418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5177"/>
            <a:ext cx="6358345" cy="436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Почему </a:t>
            </a:r>
            <a:r>
              <a:rPr lang="ru-RU" sz="3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человечество вкладывает столько времени, усилий и денег в научные исследования и разработки робототехнических систем? На этот вопрос напрашивается простейший ответ: мы делаем это для того, чтобы роботы помогали нам</a:t>
            </a:r>
            <a:r>
              <a:rPr lang="ru-RU" sz="3200" b="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77072"/>
            <a:ext cx="7772400" cy="244827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Из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каких материалов изготавливают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роботов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  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20"/>
            <a:ext cx="2203004" cy="177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176</TotalTime>
  <Words>130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 ГБОУ СОШ  № 22 г. о. Чапаевск Самарской области, СП – детский сад №28 «Ёлочка»  Презентация создана  для занятия по теме:  «Роботы будущего» «Для чего люди стали изобретать роботов. Из каких материалов их изготавливают?» парциальная образовательная программа дошкольного образования «ОТ ФРЕБЕЛЯ ДО РОБОТА: РАСТИМ БУДУЩИХ ИНЖЕНЕРОВ» Воспитатель : Сергеева Светлана Владимировна     </vt:lpstr>
      <vt:lpstr>Презентация PowerPoint</vt:lpstr>
      <vt:lpstr>Первый чертёж человекоподобного робота был сделан Леонардо да Винчи около 1495 года. Его записи были найдены только в 1950-х годах и содержали подробные чертежи рыцаря, способного двигать руками и головой.  </vt:lpstr>
      <vt:lpstr>Презентация PowerPoint</vt:lpstr>
      <vt:lpstr> К концу XIX века инженер из России Чебышёв Пафнутий придумал механизм — стопоход, который обладал высокой проходимостью. Конечно, это изобретение не представляло огромной пользы для человечества, но сама задумка дала определенный толчок к развитию технологий роботостроения.  В 1885 году прошли первые испытания Электрического Человека (Electric Man) Фрэнка Рида (Frank Reade). У машины был довольно мощный прожектор, а противников ожидали электрические разряды, которыми Человек стрелял прямо из глаз. Судя по всему, источник питания находился в закрытом сеткой фургоне. О способностях Электрического Человека и о его скорости ничего не известно. Кстати, слово робот тогда еще не существовало. Оно появилось лишь в 1920 году, благодаря Карелу Чапеку и его брату Йозефу.</vt:lpstr>
      <vt:lpstr>л</vt:lpstr>
      <vt:lpstr> Первые программируемые механизмы с манипуляторами появились в 1930х годах в США. История серьезной робототехники начинается с появлением атомной промышленности почти сразу по окончании второй мировой войны. Поставленная задача — обезопасить работу персонала с радиоактивными препаратами — успешно решается при помощи манипуляторов, копирующих движения человека-оператора.</vt:lpstr>
      <vt:lpstr> Датой рождения первого по-настоящему серьезного робота, о котором услышал весь мир, можно считать 18 мая 1966 года. В этот день Григорий Николаевич Бабакин  представил проек  «Луноход-1», луноход 8ЕЛ в составе автоматической станции E8 №203, — первый в истории аппарат, успешно покоривший лунную поверхность 17 ноября 1970.</vt:lpstr>
      <vt:lpstr> Почему человечество вкладывает столько времени, усилий и денег в научные исследования и разработки робототехнических систем? На этот вопрос напрашивается простейший ответ: мы делаем это для того, чтобы роботы помогали нам.</vt:lpstr>
      <vt:lpstr> Каждый робот, будь то робопылесос или Терминатор, имеет в своей конструкции базовые типы элементов. Эти элементы условно можно разделить на следующие группы: Питание. К ним относятся аккумуляторы, блоки питания, бензобак, баллон с жатым газом и многое другое. Они необходимы, чтобы у робот была энергия совершать механические и электрические операции.      Электронные компоненты. Это микросхемы, транзисторы, резисторы, диоды.    </vt:lpstr>
      <vt:lpstr>Программное обеспечение. Оно необходимо для обработки сигналов, поступающих на электронные компоненты системы. Сюда закладывается логика и алгоритмы управления системой.    Датчики. Они бывают контактные, инфракрасные, ультразвуковые и многие другие. Они нужны для очувствления системы.     Корпус. Необходим для закрепления элементов конструкции. А так же для защиты от пыли, грязи и пуль.    </vt:lpstr>
      <vt:lpstr>  Двигатели. Без двигателей робот не смог бы двигаться, совершать работу и т.д. Они бывают электрические, пневматические, гидравлические, внутреннего сгорания и другие.      Редукторы и коробки передач. Они нужны для преобразования сил и моментов.        Прочие элементы. К ним относятся колеса, гусеницы, винты, пропеллеры, захватные устройства, солнечные батареи и многие другие. Меняются в зависимости от назначения робота.  </vt:lpstr>
      <vt:lpstr>Для создания робота нужны разные материалы.                  </vt:lpstr>
      <vt:lpstr>    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 № 22 г.о. Чапаевск Самарской области СП – детский сад №28 «Ёлочка» Презентация к теме:  Роботы будущего      </dc:title>
  <dc:creator>Светлана</dc:creator>
  <cp:lastModifiedBy>Арслан</cp:lastModifiedBy>
  <cp:revision>19</cp:revision>
  <dcterms:created xsi:type="dcterms:W3CDTF">2018-04-21T13:58:08Z</dcterms:created>
  <dcterms:modified xsi:type="dcterms:W3CDTF">2018-06-26T12:48:49Z</dcterms:modified>
</cp:coreProperties>
</file>