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5" r:id="rId7"/>
    <p:sldId id="263" r:id="rId8"/>
    <p:sldId id="266" r:id="rId9"/>
    <p:sldId id="268" r:id="rId10"/>
    <p:sldId id="269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ГБОУ СОШ  № 22 г. о. Чапаевск Самарской области, СП – детский сад №28 «Ёлочка»</a:t>
            </a:r>
            <a:b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Презентация создана  для занятия по теме: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«Верфь»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«Технология строительства кораблей: вчера и сегодня»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парциальная образовательная программа дошкольного образования «ОТ ФРЕБЕЛЯ ДО РОБОТА: РАСТИМ БУДУЩИХ ИНЖЕНЕРОВ»</a:t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Воспитатель : Сергеева Светлана Владимировна</a:t>
            </a:r>
            <a:endParaRPr lang="ru-RU" sz="1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57200" y="3212975"/>
            <a:ext cx="3394720" cy="223224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78653"/>
            <a:ext cx="4208995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2404"/>
            <a:ext cx="4464571" cy="274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260648"/>
            <a:ext cx="4310192" cy="1110634"/>
          </a:xfrm>
        </p:spPr>
        <p:txBody>
          <a:bodyPr/>
          <a:lstStyle/>
          <a:p>
            <a:pPr algn="l"/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Стапельное построение корабля – корабль строится на одном месте от начала и до конца, и спускают его на воду.</a:t>
            </a:r>
            <a:endParaRPr lang="ru-RU" sz="1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156447" y="1844823"/>
            <a:ext cx="2767481" cy="229870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7302" y="260648"/>
            <a:ext cx="4101162" cy="936104"/>
          </a:xfrm>
        </p:spPr>
        <p:txBody>
          <a:bodyPr/>
          <a:lstStyle/>
          <a:p>
            <a:pPr algn="l"/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Модульная (</a:t>
            </a:r>
            <a:r>
              <a:rPr lang="ru-RU" sz="180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подетальная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)постройка корабля – строятся секции в разных местах а собираются в одном месте.</a:t>
            </a:r>
            <a:endParaRPr lang="ru-RU" sz="1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860031" y="1772816"/>
            <a:ext cx="3131697" cy="23694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1" y="5373216"/>
            <a:ext cx="8054280" cy="936104"/>
          </a:xfrm>
        </p:spPr>
        <p:txBody>
          <a:bodyPr/>
          <a:lstStyle/>
          <a:p>
            <a:pPr algn="l"/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наше время существует два метода постройки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судов и способы формирования </a:t>
            </a: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корпуса</a:t>
            </a:r>
            <a:endParaRPr lang="ru-RU" sz="1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21629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4184764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14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1484784"/>
            <a:ext cx="7910264" cy="1584176"/>
          </a:xfrm>
        </p:spPr>
        <p:txBody>
          <a:bodyPr/>
          <a:lstStyle/>
          <a:p>
            <a:pPr algn="ctr"/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за </a:t>
            </a:r>
            <a:r>
              <a:rPr lang="ru-RU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602573" cy="279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794" y="2564904"/>
            <a:ext cx="453778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2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4372168"/>
            <a:ext cx="8054280" cy="2225184"/>
          </a:xfrm>
          <a:effectLst/>
        </p:spPr>
        <p:txBody>
          <a:bodyPr/>
          <a:lstStyle/>
          <a:p>
            <a:pPr algn="l"/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современном мире благодаря археологическим открытиям и точным исследованиям становится понятно, как был устроен Древний мир, но все чаще современное человечество убеждается, что древние технические достижения и инженерные решения, особенно в области кораблестроения достойны восхищения.</a:t>
            </a:r>
            <a:b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Судостроение </a:t>
            </a:r>
            <a:r>
              <a:rPr lang="ru-RU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 древнейших времен были передовыми областями знаний.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2999" y="980727"/>
            <a:ext cx="3212977" cy="273630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39903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836712"/>
            <a:ext cx="399338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92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581128"/>
            <a:ext cx="7694240" cy="1944216"/>
          </a:xfrm>
          <a:effectLst/>
        </p:spPr>
        <p:txBody>
          <a:bodyPr/>
          <a:lstStyle/>
          <a:p>
            <a:pPr algn="l"/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Технология судостроения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характерна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тем, что при строительстве корабля изначально возводился скелет корабля (киль, шпангоуты, штевни) и только потом его обшивали досками, создавая корпус. Такой способ настолько естественен, что с времен средневековых галер он получил право на существование до сих пор.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196752"/>
            <a:ext cx="3212976" cy="2232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36712"/>
            <a:ext cx="4392488" cy="314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09" y="836713"/>
            <a:ext cx="4127818" cy="31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2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805264"/>
            <a:ext cx="6264695" cy="648072"/>
          </a:xfrm>
        </p:spPr>
        <p:txBody>
          <a:bodyPr/>
          <a:lstStyle/>
          <a:p>
            <a:pPr algn="l"/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Современное строительство кораблей из дерева. </a:t>
            </a:r>
            <a:b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Большие суда из дерева не строят</a:t>
            </a: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16016" y="836712"/>
            <a:ext cx="2520280" cy="274774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" y="2060848"/>
            <a:ext cx="4345543" cy="339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65" y="35095"/>
            <a:ext cx="4682612" cy="351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90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4372168"/>
            <a:ext cx="8054280" cy="1721128"/>
          </a:xfrm>
        </p:spPr>
        <p:txBody>
          <a:bodyPr/>
          <a:lstStyle/>
          <a:p>
            <a:pPr algn="l"/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Следующим шагом в кораблестроении стало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строительство кораблей из металла.</a:t>
            </a:r>
            <a:b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Первый в мире металлический корабль построили в Англии. Но о постройке цельнометаллических кораблей в то время еще не думали, т.к. считали, что железный корабль пойдет ко дну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01" y="188640"/>
            <a:ext cx="863097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3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4221088"/>
            <a:ext cx="7838256" cy="2232248"/>
          </a:xfrm>
        </p:spPr>
        <p:txBody>
          <a:bodyPr/>
          <a:lstStyle/>
          <a:p>
            <a:pPr algn="l"/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Первым полностью железным паровым судном был «Аарон </a:t>
            </a:r>
            <a:r>
              <a:rPr lang="ru-RU" sz="18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Мэнби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», построенный в 1821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 в Англии. Это первый железный речной пароход.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1837 г. англичане спустили на воду первый морской пароход из железа «</a:t>
            </a:r>
            <a:r>
              <a:rPr lang="ru-RU" sz="18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Рейнбоу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». Следует упомянуть, что переход от дерева к железу поставил перед моряками и судостроителями целый ряд новых сложных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задач: разработать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способ борьбы с ржавлением и обрастанием корпуса судна и др.</a:t>
            </a:r>
            <a:b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391"/>
            <a:ext cx="796281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88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4495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56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7982272" cy="792088"/>
          </a:xfrm>
        </p:spPr>
        <p:txBody>
          <a:bodyPr/>
          <a:lstStyle/>
          <a:p>
            <a:pPr algn="l"/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Следующим шагом было строительство военных бронированных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кораблей. В 1869 г. был заложен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первый броненосец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«Петр Великий»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63688" y="731520"/>
            <a:ext cx="504056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75" y="116632"/>
            <a:ext cx="740364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49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1" cy="2304256"/>
          </a:xfrm>
        </p:spPr>
        <p:txBody>
          <a:bodyPr/>
          <a:lstStyle/>
          <a:p>
            <a:pPr algn="l"/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 вступлением в 20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век  форма кораблей претерпела значительные изменения.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1900 году пароходы имели острый вертикальный </a:t>
            </a:r>
            <a:r>
              <a:rPr lang="ru-RU" sz="1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нос, его постепенно стали округлять. Стали придавать обтекаемую форму подводной части корабля, </a:t>
            </a: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а в остальном геометрия корабля предельно проста: прямые палубы, ребристые надстройки. Всюду царят вертикальные и горизонтальные линии.</a:t>
            </a:r>
            <a:br>
              <a:rPr lang="ru-RU" sz="18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1920"/>
            <a:ext cx="4008107" cy="300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60848"/>
            <a:ext cx="499255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6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286</TotalTime>
  <Words>233</Words>
  <Application>Microsoft Office PowerPoint</Application>
  <PresentationFormat>Экран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ГБОУ СОШ  № 22 г. о. Чапаевск Самарской области, СП – детский сад №28 «Ёлочка»  Презентация создана  для занятия по теме: «Верфь» «Технология строительства кораблей: вчера и сегодня» парциальная образовательная программа дошкольного образования «ОТ ФРЕБЕЛЯ ДО РОБОТА: РАСТИМ БУДУЩИХ ИНЖЕНЕРОВ» Воспитатель : Сергеева Светлана Владимировна</vt:lpstr>
      <vt:lpstr>В современном мире благодаря археологическим открытиям и точным исследованиям становится понятно, как был устроен Древний мир, но все чаще современное человечество убеждается, что древние технические достижения и инженерные решения, особенно в области кораблестроения достойны восхищения. Судостроение с древнейших времен были передовыми областями знаний.</vt:lpstr>
      <vt:lpstr>Технология судостроения характерна тем, что при строительстве корабля изначально возводился скелет корабля (киль, шпангоуты, штевни) и только потом его обшивали досками, создавая корпус. Такой способ настолько естественен, что с времен средневековых галер он получил право на существование до сих пор.</vt:lpstr>
      <vt:lpstr>Современное строительство кораблей из дерева.  Большие суда из дерева не строят.</vt:lpstr>
      <vt:lpstr>Следующим шагом в кораблестроении стало строительство кораблей из металла. Первый в мире металлический корабль построили в Англии. Но о постройке цельнометаллических кораблей в то время еще не думали, т.к. считали, что железный корабль пойдет ко дну.</vt:lpstr>
      <vt:lpstr>Первым полностью железным паровым судном был «Аарон Мэнби», построенный в 1821 г в Англии. Это первый железный речной пароход. В 1837 г. англичане спустили на воду первый морской пароход из железа «Рейнбоу». Следует упомянуть, что переход от дерева к железу поставил перед моряками и судостроителями целый ряд новых сложных задач: разработать способ борьбы с ржавлением и обрастанием корпуса судна и др.   </vt:lpstr>
      <vt:lpstr>Презентация PowerPoint</vt:lpstr>
      <vt:lpstr>Следующим шагом было строительство военных бронированных кораблей. В 1869 г. был заложен  первый броненосец «Петр Великий» </vt:lpstr>
      <vt:lpstr>С вступлением в 20 век  форма кораблей претерпела значительные изменения.  В 1900 году пароходы имели острый вертикальный нос, его постепенно стали округлять. Стали придавать обтекаемую форму подводной части корабля,  а в остальном геометрия корабля предельно проста: прямые палубы, ребристые надстройки. Всюду царят вертикальные и горизонтальные линии.   </vt:lpstr>
      <vt:lpstr>В наше время существует два метода постройки судов и способы формирования корпуса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СОШ  № 22 г. о. Чапаевск Самарской области, СП – детский сад №28 «Ёлочка»  Презентация создана  для занятия по теме: «Верфь» «Технология строительства кораблей: вчера и сегодня» парциальная образовательная программа дошкольного образования «ОТ ФРЕБЕЛЯ ДО РОБОТА: РАСТИМ БУДУЩИХ ИНЖЕНЕРОВ» Воспитатель : Сергеева Светлана Владимировна</dc:title>
  <dc:creator>Светлана</dc:creator>
  <cp:lastModifiedBy>Арслан</cp:lastModifiedBy>
  <cp:revision>20</cp:revision>
  <dcterms:created xsi:type="dcterms:W3CDTF">2018-04-22T08:53:29Z</dcterms:created>
  <dcterms:modified xsi:type="dcterms:W3CDTF">2018-06-26T12:36:16Z</dcterms:modified>
</cp:coreProperties>
</file>