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2" r:id="rId5"/>
    <p:sldId id="261" r:id="rId6"/>
    <p:sldId id="263" r:id="rId7"/>
    <p:sldId id="257" r:id="rId8"/>
    <p:sldId id="260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DE370-B741-4635-8234-3936B4EF356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220D2-2B1F-465A-8FD7-18E40B2E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1184176" cy="576064"/>
          </a:xfrm>
        </p:spPr>
        <p:txBody>
          <a:bodyPr>
            <a:normAutofit/>
          </a:bodyPr>
          <a:lstStyle/>
          <a:p>
            <a:pPr algn="l"/>
            <a:endParaRPr lang="en-US" sz="2400" dirty="0">
              <a:solidFill>
                <a:schemeClr val="bg1"/>
              </a:solidFill>
              <a:latin typeface="Futura Md BT" pitchFamily="34" charset="0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Futura Md B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60648"/>
            <a:ext cx="4896544" cy="1200329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Тематический блок </a:t>
            </a:r>
          </a:p>
          <a:p>
            <a:pPr algn="ctr"/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«Вакуумная, компрессорная техника и </a:t>
            </a:r>
            <a:r>
              <a:rPr lang="ru-RU" sz="2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пневмосистемы</a:t>
            </a: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»</a:t>
            </a: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496944" cy="2592288"/>
          </a:xfrm>
        </p:spPr>
        <p:txBody>
          <a:bodyPr>
            <a:prstTxWarp prst="textInflateTop">
              <a:avLst/>
            </a:prstTxWarp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МЕЛИОРАТОРЫ</a:t>
            </a:r>
            <a:endParaRPr lang="ru-RU" sz="7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Picture 2" descr="http://www.kubanmakler.ru/spros-na-selhoz-zemlyu/images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581128"/>
            <a:ext cx="3919451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Picture 2" descr="http://az276019.vo.msecnd.net/valmontstaging/images/librariesprovider72/default-album/our-company/our-company---products-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4563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032" y="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МЕЛИОРА́ЦИЯ </a:t>
            </a:r>
            <a:r>
              <a:rPr lang="ru-RU" sz="2000" dirty="0" smtClean="0">
                <a:solidFill>
                  <a:srgbClr val="009900"/>
                </a:solidFill>
                <a:latin typeface="Bookman Old Style" pitchFamily="18" charset="0"/>
              </a:rPr>
              <a:t>—</a:t>
            </a:r>
            <a:r>
              <a:rPr lang="ru-RU" sz="2000" dirty="0" smtClean="0">
                <a:latin typeface="Bookman Old Style" pitchFamily="18" charset="0"/>
              </a:rPr>
              <a:t> работы, направленные на улучшение свойств земель, на повышение их производительности. 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157192"/>
            <a:ext cx="9144000" cy="1477328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900"/>
                </a:solidFill>
                <a:latin typeface="Bookman Old Style" pitchFamily="18" charset="0"/>
              </a:rPr>
              <a:t>ОРОСИТЕЛЬНАЯ  МЕЛИОРАЦИЯ</a:t>
            </a:r>
            <a:r>
              <a:rPr lang="ru-RU" dirty="0" smtClean="0">
                <a:solidFill>
                  <a:srgbClr val="009900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 — подвод воды на поля, испытывающие недостаток влаги, и увеличение её запасов в корнеобитаемом слое почвы в целях увеличения ее плодородия . Орошение улучшает снабжение корней растений влагой и питательными веществами, снижает температуру приземного слоя воздуха и увеличивает его влажность. 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1028" name="Picture 4" descr="https://sfera.fm/assets/media/images-news/34685/bb31d3d56bee22f250884f1976a9ef274a7781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6156683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alborsaanews.com/app/uploads/2019/01/1548162220_317_6762207_agricuulture_irrig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alborsaanews.com/app/uploads/2019/01/1548162220_317_6762207_agricuulture_ir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5544616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660232" y="1124744"/>
            <a:ext cx="1935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ОРОШЕНИЕ 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ЗЕМЕЛЬ</a:t>
            </a:r>
            <a:endParaRPr lang="ru-RU" sz="2000" dirty="0"/>
          </a:p>
        </p:txBody>
      </p:sp>
      <p:pic>
        <p:nvPicPr>
          <p:cNvPr id="2054" name="Picture 6" descr="https://u-ostapicha.ru/wp-content/uploads/2019/04/posadka-klubniki-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068960"/>
            <a:ext cx="5530214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6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08104" y="2636912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КОМПРЕССОРНАЯ ТЕХНИКА</a:t>
            </a:r>
            <a:endParaRPr lang="ru-RU" sz="2000" dirty="0"/>
          </a:p>
        </p:txBody>
      </p:sp>
      <p:sp>
        <p:nvSpPr>
          <p:cNvPr id="17410" name="AutoShape 2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5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6" name="AutoShape 10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8" name="AutoShape 1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0" name="AutoShape 14" descr="https://www.in2sol.com/site/wp-content/uploads/2016/01/Slide-rental-1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72" name="Picture 16" descr="https://www.in2sol.com/site/wp-content/uploads/2016/01/Slide-rental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295322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74" name="Picture 18" descr="http://gubrepompasi.com/wp-content/uploads/2014/03/gubrepompa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068960"/>
            <a:ext cx="4536504" cy="3402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580112" y="3573016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КОМПРЕССОРНАЯ ТЕХНИКА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077072"/>
            <a:ext cx="2606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ДОЖДЕВАЛЬНАЯ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 МАШИНА</a:t>
            </a:r>
            <a:endParaRPr lang="ru-RU" sz="2000" dirty="0"/>
          </a:p>
        </p:txBody>
      </p:sp>
      <p:sp>
        <p:nvSpPr>
          <p:cNvPr id="17410" name="AutoShape 2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http://vestina.ru/images/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08920"/>
            <a:ext cx="5040560" cy="3776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6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2" name="Picture 10" descr="http://www.agroyug.ru/htmledit/img/5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5415002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492894" y="836712"/>
            <a:ext cx="21771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ПОЛИВОЧНАЯ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 МАШИНА 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ДЛЯ ПОЛЕЙ</a:t>
            </a:r>
            <a:endParaRPr lang="ru-RU" sz="2000" dirty="0"/>
          </a:p>
        </p:txBody>
      </p:sp>
      <p:pic>
        <p:nvPicPr>
          <p:cNvPr id="18440" name="Picture 8" descr="http://agro-russia.com/imgs/board/1/1622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" y="349915"/>
            <a:ext cx="5819800" cy="3470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2" name="Picture 2" descr="https://images.freeimages.com/images/large-previews/2b9/tractor-1-13759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4332" y="2996952"/>
            <a:ext cx="5467536" cy="364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83568" y="4723142"/>
            <a:ext cx="227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ПОЛИВОЧНЫЙ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ТРАКТОР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 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84168" y="1196752"/>
            <a:ext cx="2476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ОРОСИТЕЛЬНАЯ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 СИСТЕМА</a:t>
            </a:r>
            <a:endParaRPr lang="ru-RU" sz="2000" dirty="0"/>
          </a:p>
        </p:txBody>
      </p:sp>
      <p:pic>
        <p:nvPicPr>
          <p:cNvPr id="3076" name="Picture 4" descr="https://mv-schapov.ru/media/CACHE/images/projects/ddd1df67-3697-426c-80a9-9e78fe54069e/cda838c70b7d0ec25c549a91e4ad52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08920"/>
            <a:ext cx="5724636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http://mcx.ru/upload/medialibrary/3f8/3f8752d6a93cf1bbb244c1e4edd973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5730231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80112" y="1412776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ОРОСИТЕЛЬНАЯ СИСТЕМА</a:t>
            </a:r>
            <a:endParaRPr lang="ru-RU" sz="2000" dirty="0"/>
          </a:p>
        </p:txBody>
      </p:sp>
      <p:sp>
        <p:nvSpPr>
          <p:cNvPr id="17410" name="AutoShape 2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30" name="Picture 22" descr="https://turkey.biz.ua/newcat/wp-content/uploads/2017/09/atlantis-center-pivot-2-m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5121" y="3068960"/>
            <a:ext cx="5291335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8" descr="https://www.briggsirrigation.co.uk/assets/Uploads/4-Wheel-Chassis-Boom/R50-2/_resampled/SetWidth960-R50-2-offset-waterfeed-on-potato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00" y="158552"/>
            <a:ext cx="5211812" cy="3486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8184" y="6093296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9900"/>
                </a:solidFill>
                <a:latin typeface="Bookman Old Style" pitchFamily="18" charset="0"/>
              </a:rPr>
              <a:t>МЕЛИОРАТОР</a:t>
            </a:r>
            <a:endParaRPr lang="ru-RU" sz="2000" dirty="0"/>
          </a:p>
        </p:txBody>
      </p:sp>
      <p:sp>
        <p:nvSpPr>
          <p:cNvPr id="17410" name="AutoShape 2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://gagauzpravda.md/wp-content/uploads/2015/08/97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 descr="https://sm-news.ru/wp-content/uploads/2018/05/27333f7c6c90d28017a1b06e740f93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260648"/>
            <a:ext cx="5197569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900"/>
                </a:solidFill>
                <a:latin typeface="Bookman Old Style" pitchFamily="18" charset="0"/>
              </a:rPr>
              <a:t>МЕЛИОРАТОРЫ</a:t>
            </a:r>
            <a:r>
              <a:rPr lang="ru-RU" dirty="0" smtClean="0">
                <a:latin typeface="Bookman Old Style" pitchFamily="18" charset="0"/>
              </a:rPr>
              <a:t> - это люди, которые подготавливают, проектируют и проводят мероприятия по изменению водного режима какой-то местности (плюс другие работы по улучшению качества местности для сельского хозяйства и других нужд)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21508" name="Picture 4" descr="http://www.kmvh.ru/_pictures/news/2018/14/big3/02.jpg"/>
          <p:cNvPicPr>
            <a:picLocks noChangeAspect="1" noChangeArrowheads="1"/>
          </p:cNvPicPr>
          <p:nvPr/>
        </p:nvPicPr>
        <p:blipFill>
          <a:blip r:embed="rId4" cstate="print"/>
          <a:srcRect t="19565" b="6522"/>
          <a:stretch>
            <a:fillRect/>
          </a:stretch>
        </p:blipFill>
        <p:spPr bwMode="auto">
          <a:xfrm>
            <a:off x="3851920" y="2708920"/>
            <a:ext cx="5065974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84</Words>
  <Application>Microsoft Office PowerPoint</Application>
  <PresentationFormat>Экран (4:3)</PresentationFormat>
  <Paragraphs>22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Calibri</vt:lpstr>
      <vt:lpstr>Futura Md BT</vt:lpstr>
      <vt:lpstr>Тема Office</vt:lpstr>
      <vt:lpstr>МЕЛИОРАТОРЫ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cp:lastModifiedBy>hp</cp:lastModifiedBy>
  <cp:revision>18</cp:revision>
  <dcterms:created xsi:type="dcterms:W3CDTF">2013-08-06T09:18:45Z</dcterms:created>
  <dcterms:modified xsi:type="dcterms:W3CDTF">2020-02-19T06:36:25Z</dcterms:modified>
</cp:coreProperties>
</file>