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0"/>
  </p:notesMasterIdLst>
  <p:sldIdLst>
    <p:sldId id="275" r:id="rId2"/>
    <p:sldId id="272" r:id="rId3"/>
    <p:sldId id="276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1306"/>
    <a:srgbClr val="0086AC"/>
    <a:srgbClr val="DAD7C6"/>
    <a:srgbClr val="00204F"/>
    <a:srgbClr val="41140B"/>
    <a:srgbClr val="C6AEA2"/>
    <a:srgbClr val="9E100E"/>
    <a:srgbClr val="6F2313"/>
    <a:srgbClr val="D0D4B6"/>
    <a:srgbClr val="9BA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5307" autoAdjust="0"/>
  </p:normalViewPr>
  <p:slideViewPr>
    <p:cSldViewPr>
      <p:cViewPr>
        <p:scale>
          <a:sx n="64" d="100"/>
          <a:sy n="64" d="100"/>
        </p:scale>
        <p:origin x="-123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920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12/02/2020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2528900"/>
            <a:ext cx="4392488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68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pPr algn="r"/>
            <a:r>
              <a:rPr lang="en-US" noProof="0" dirty="0" smtClean="0"/>
              <a:t>Your footer here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635896" y="6309320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555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496944" cy="3816424"/>
          </a:xfrm>
        </p:spPr>
        <p:txBody>
          <a:bodyPr>
            <a:prstTxWarp prst="textTriangleInverted">
              <a:avLst/>
            </a:prstTxWarp>
            <a:noAutofit/>
          </a:bodyPr>
          <a:lstStyle/>
          <a:p>
            <a: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ТРУБОПРОВОД</a:t>
            </a:r>
            <a:b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fr-FR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36912"/>
            <a:ext cx="3368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МОЕМ ДОМЕ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60032" y="4293096"/>
            <a:ext cx="4104456" cy="2308324"/>
          </a:xfrm>
          <a:prstGeom prst="rect">
            <a:avLst/>
          </a:prstGeom>
          <a:ln>
            <a:solidFill>
              <a:srgbClr val="0086A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Тематический блок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«Теплоснабжение, вентиляция, кондиционирование воздуха, газоснабжение и освещение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Водоснабжение, канализация, строительные системы охраны водных ресурсов»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93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3968" y="188640"/>
            <a:ext cx="457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Трубопровод </a:t>
            </a:r>
            <a:r>
              <a:rPr lang="ru-RU" sz="2000" dirty="0" smtClean="0">
                <a:latin typeface="Comic Sans MS" pitchFamily="66" charset="0"/>
              </a:rPr>
              <a:t>— инженерное сооружение, разного размера конструкции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100" name="Picture 4" descr="https://avatars.mds.yandex.net/get-zen_doc/1637352/pub_5cfe4eb3051e5a00aef8e920_5cfe4f5983e84200af3e3f8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348364" cy="333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s://gazetazemlya.ru/media/k2/items/cache/efa01eaff4368b269c4a14f272a05fbe_XL.jpg"/>
          <p:cNvPicPr>
            <a:picLocks noChangeAspect="1" noChangeArrowheads="1"/>
          </p:cNvPicPr>
          <p:nvPr/>
        </p:nvPicPr>
        <p:blipFill>
          <a:blip r:embed="rId3" cstate="print"/>
          <a:srcRect t="8400" b="18801"/>
          <a:stretch>
            <a:fillRect/>
          </a:stretch>
        </p:blipFill>
        <p:spPr bwMode="auto">
          <a:xfrm>
            <a:off x="3131840" y="4735167"/>
            <a:ext cx="4860032" cy="212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83704"/>
            <a:ext cx="8568952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Трубопровод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это не просто труба, это целое большое сооружение, которое включает в себя, как обычные прямые трубы, так и большое количество разнообразнейших деталей, креплений, измерительных приборов, арматуры, а также все, что позволяет сделать процесс как можно в большей степени автоматическим.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6" name="AutoShape 4" descr="https://media.professionali.ru/processor/classifieds/original/2018/10/09/imag0705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media.professionali.ru/processor/classifieds/original/2018/10/09/imag0705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media.professionali.ru/processor/classifieds/original/2018/10/09/imag0705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kanaliza.ru/wp-content/uploads/2018/07/1s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800533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4" name="Picture 12" descr="https://sc01.alicdn.com/kf/HTB1EyNAbsfrK1RkSmLyq6xGApXax/3D-Printing-of-Special-shaped-Plastic-P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4032448" cy="3810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https://ibuildrussia.ru/images/kak-vybratj-avtonomnuyu-kanalizaciyu-v-chastnom-dom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725916" cy="638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AutoShape 2" descr="https://media.professionali.ru/processor/classifieds/original/2018/10/09/imag0705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media.professionali.ru/processor/classifieds/original/2018/10/09/imag0705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941168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КАНАЛИЗАЦИОННЫЙ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трубопровод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0595" y="580526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ВОДОПРОВОД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267744" y="3068960"/>
            <a:ext cx="576064" cy="1944216"/>
          </a:xfrm>
          <a:prstGeom prst="straightConnector1">
            <a:avLst/>
          </a:prstGeom>
          <a:ln w="38100">
            <a:solidFill>
              <a:srgbClr val="9E13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23928" y="3212976"/>
            <a:ext cx="720080" cy="2592288"/>
          </a:xfrm>
          <a:prstGeom prst="straightConnector1">
            <a:avLst/>
          </a:prstGeom>
          <a:ln w="38100">
            <a:solidFill>
              <a:srgbClr val="9E13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915816" y="4149080"/>
            <a:ext cx="792088" cy="1584176"/>
          </a:xfrm>
          <a:prstGeom prst="straightConnector1">
            <a:avLst/>
          </a:prstGeom>
          <a:ln w="38100">
            <a:solidFill>
              <a:srgbClr val="9E13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nforesist.org/wp-content/uploads/2019/10/272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260648"/>
            <a:ext cx="5400600" cy="283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12160" y="332656"/>
            <a:ext cx="24609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МОНТАЖ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НАРУЖНОГО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ТРУБОПРОВОДА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34" name="Picture 10" descr="https://fondgkh.ru/upload/iblock/963/96351392cd9df7a67a1980d33672bc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5276478" cy="330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940152" y="2636912"/>
            <a:ext cx="2868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ТРУБОПРОВОДЧИКИ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6176" y="4149080"/>
            <a:ext cx="2501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МОНТАЖ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ВОДОПРОВОДА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316" name="Picture 4" descr="https://cdn2.riastatic.com/photosnew/general/adv_photos/services-montazh-ustanovka-ta-proektuvannya-opalennya-vodopostachannya-kanalizatsii-ta-tsentralnogo-pylososa__134450732m.jpg"/>
          <p:cNvPicPr>
            <a:picLocks noChangeAspect="1" noChangeArrowheads="1"/>
          </p:cNvPicPr>
          <p:nvPr/>
        </p:nvPicPr>
        <p:blipFill>
          <a:blip r:embed="rId2" cstate="print"/>
          <a:srcRect l="4725" t="7875" r="5501" b="8651"/>
          <a:stretch>
            <a:fillRect/>
          </a:stretch>
        </p:blipFill>
        <p:spPr bwMode="auto">
          <a:xfrm>
            <a:off x="467544" y="2636912"/>
            <a:ext cx="5472608" cy="3816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9434" y="5805264"/>
            <a:ext cx="279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ВОДОПРОВОДЧИКИ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318" name="Picture 6" descr="https://st5.stblizko.ru/images/product/284/450/12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4446493" cy="3699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2160" y="5589240"/>
            <a:ext cx="263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САНТЕХНИЧЕСКИЕ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РАБОТЫ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s://ru.fabiosacdn.com/ru/wp-content/uploads/2018/01/shutterstock_627563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544616" cy="3698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s://remont-rk82.ru/wp-content/uploads/2019/10/santehnicheskie-rabo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42655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remont5.ru/razvodkatrub_files/pic02.jpg"/>
          <p:cNvPicPr>
            <a:picLocks noChangeAspect="1" noChangeArrowheads="1"/>
          </p:cNvPicPr>
          <p:nvPr/>
        </p:nvPicPr>
        <p:blipFill>
          <a:blip r:embed="rId2" cstate="print"/>
          <a:srcRect l="2520" t="11760" r="2351" b="11801"/>
          <a:stretch>
            <a:fillRect/>
          </a:stretch>
        </p:blipFill>
        <p:spPr bwMode="auto">
          <a:xfrm>
            <a:off x="251520" y="3212976"/>
            <a:ext cx="5615833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stroyka.ru/upload/files/-VC/lg_-VCJhaPL4UfM.jpg"/>
          <p:cNvPicPr>
            <a:picLocks noChangeAspect="1" noChangeArrowheads="1"/>
          </p:cNvPicPr>
          <p:nvPr/>
        </p:nvPicPr>
        <p:blipFill>
          <a:blip r:embed="rId3" cstate="print"/>
          <a:srcRect l="5996" r="5172" b="5556"/>
          <a:stretch>
            <a:fillRect/>
          </a:stretch>
        </p:blipFill>
        <p:spPr bwMode="auto">
          <a:xfrm>
            <a:off x="1259632" y="332656"/>
            <a:ext cx="7416824" cy="3407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97</Words>
  <Application>Microsoft Office PowerPoint</Application>
  <PresentationFormat>Экран (4:3)</PresentationFormat>
  <Paragraphs>21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Origami [Showeet.com]</vt:lpstr>
      <vt:lpstr>ТРУБОПРОВОД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Солнышко</cp:lastModifiedBy>
  <cp:revision>9</cp:revision>
  <dcterms:created xsi:type="dcterms:W3CDTF">2012-01-16T12:17:13Z</dcterms:created>
  <dcterms:modified xsi:type="dcterms:W3CDTF">2020-02-12T08:30:27Z</dcterms:modified>
  <cp:category>Templates</cp:category>
</cp:coreProperties>
</file>