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9" r:id="rId4"/>
    <p:sldId id="263" r:id="rId5"/>
    <p:sldId id="264" r:id="rId6"/>
    <p:sldId id="262" r:id="rId7"/>
    <p:sldId id="261" r:id="rId8"/>
    <p:sldId id="268" r:id="rId9"/>
    <p:sldId id="267" r:id="rId10"/>
    <p:sldId id="265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6029-FF5F-464C-B860-EA261BA17F58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570C7-4667-4364-BD14-88F04D1D6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7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СОЕДИНЕНИЙ КРЕПЕЖНЫМИ РЕЗЬБОВЫМИ ИЗДЕЛИЯМИ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3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4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6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2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2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5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9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70C7-4667-4364-BD14-88F04D1D66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7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3968" y="260648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«Сварка, родственные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процессы и технологии»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8280920" cy="292494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Удивительные</a:t>
            </a:r>
          </a:p>
          <a:p>
            <a:pPr algn="ctr"/>
            <a:r>
              <a:rPr lang="ru-RU" sz="60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соединения</a:t>
            </a:r>
            <a:endParaRPr lang="ru-RU" sz="6000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6064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ЗАКЛЕПОЧНОЕ СОЕДИНЕНИЕ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9152"/>
            <a:ext cx="82874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 t="20329" r="27776" b="22597"/>
          <a:stretch/>
        </p:blipFill>
        <p:spPr bwMode="auto">
          <a:xfrm>
            <a:off x="5364088" y="3585868"/>
            <a:ext cx="3513459" cy="322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624" r="15936" b="11528"/>
          <a:stretch/>
        </p:blipFill>
        <p:spPr bwMode="auto">
          <a:xfrm>
            <a:off x="2549277" y="3356991"/>
            <a:ext cx="2278007" cy="33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6064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СШИВНОЕ СОЕДИНЕНИЕ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6146" name="Picture 2" descr="https://tapoc.trbo.yandex.net/tapoc_secure_proxy/dde9d04642cd11519a8382f15d72c60e?url=https%3A//i.pinimg.com/736x/42/ab/91/42ab91bf5737ae86a139568012e2d0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6124"/>
            <a:ext cx="36102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Сшивное соединение </a:t>
            </a:r>
            <a:r>
              <a:rPr lang="ru-RU" sz="2000" dirty="0" smtClean="0">
                <a:latin typeface="Comic Sans MS" pitchFamily="66" charset="0"/>
              </a:rPr>
              <a:t>применяется для соединения между собой мягких материалов  (ткани, кожи и т.п.) с помощью нити, шнура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151" name="Picture 7" descr="https://im0-tub-ru.yandex.net/i?id=1c48d7e51b9145ac3509b6c62512e042&amp;n=33&amp;h=190&amp;w=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6" y="1606124"/>
            <a:ext cx="4767504" cy="35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6064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СОЕДИНЕНИЕ ГВОЗДЯМИ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5122" name="Picture 2" descr="https://tapoc.trbo.yandex.net/tapoc_secure_proxy/7922ff1d96ebcbb7ecf2f18de7d21e91?url=https%3A//ds02.infourok.ru/uploads/ex/0a3d/00038cac-419b255e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2" r="3468"/>
          <a:stretch/>
        </p:blipFill>
        <p:spPr bwMode="auto">
          <a:xfrm>
            <a:off x="459006" y="1268760"/>
            <a:ext cx="50639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apoc.trbo.yandex.net/tapoc_secure_proxy/ec2cfcd1d0531f34ebbd6667038cd2cf?url=http%3A//papakarlo.kherson.ua/uploads/posts/2015-03/1425221534_dergat_gvozd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5832493" cy="27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apoc.trbo.yandex.net/tapoc_secure_proxy/46942c7f5ba9804067151ea384cd66fc?url=https%3A//www.wikihow.com/images/f/f7/Toenail-Wood-Step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87" y="1654127"/>
            <a:ext cx="3417905" cy="2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6064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ШИПОВОЕ СОЕДИНЕНИЕ</a:t>
            </a:r>
            <a:endParaRPr lang="ru-RU" sz="2400" dirty="0"/>
          </a:p>
        </p:txBody>
      </p:sp>
      <p:pic>
        <p:nvPicPr>
          <p:cNvPr id="7172" name="Picture 4" descr="https://tapoc.trbo.yandex.net/tapoc_secure_proxy/5a564cb9c1f1daea74560030cc3a8262?url=https%3A//ds04.infourok.ru/uploads/ex/0684/001a0aab-ba27af50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8389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apoc.trbo.yandex.net/tapoc_secure_proxy/10139a97044aaad14633179a402dcb45?url=https%3A//sk-kuban.ru/media/b14cd67a0b151c1c0934fe8228c74f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9" y="780478"/>
            <a:ext cx="4302191" cy="36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72200" y="764704"/>
            <a:ext cx="15776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СВАРКА</a:t>
            </a:r>
          </a:p>
          <a:p>
            <a:pPr algn="ctr"/>
            <a:r>
              <a:rPr lang="ru-RU" sz="28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800" dirty="0"/>
          </a:p>
        </p:txBody>
      </p:sp>
      <p:pic>
        <p:nvPicPr>
          <p:cNvPr id="6148" name="Picture 4" descr="http://www.e36club.ru/forum/imagehosting/2017/01/28/f21b8d6788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2555776" y="2636912"/>
            <a:ext cx="6366932" cy="33843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188640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omic Sans MS" pitchFamily="66" charset="0"/>
              </a:rPr>
              <a:t>Сва́рка</a:t>
            </a:r>
            <a:r>
              <a:rPr lang="ru-RU" dirty="0" smtClean="0">
                <a:latin typeface="Comic Sans MS" pitchFamily="66" charset="0"/>
              </a:rPr>
              <a:t> — процесс получения неразъемных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соединений посредством установления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межатомных связей между свариваемыми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частями при их местном или общем нагреве,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пластическом деформировании или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совместном действии того и другого</a:t>
            </a:r>
            <a:r>
              <a:rPr lang="ru-RU" baseline="300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Специалист занимающийся сварными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работами называется сварщик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3.okidoker.com/c/6/3/9/539445/6461324/13800208_2.jpg"/>
          <p:cNvPicPr>
            <a:picLocks noChangeAspect="1" noChangeArrowheads="1"/>
          </p:cNvPicPr>
          <p:nvPr/>
        </p:nvPicPr>
        <p:blipFill>
          <a:blip r:embed="rId2" cstate="print"/>
          <a:srcRect b="9281"/>
          <a:stretch>
            <a:fillRect/>
          </a:stretch>
        </p:blipFill>
        <p:spPr bwMode="auto">
          <a:xfrm>
            <a:off x="3923928" y="3212976"/>
            <a:ext cx="4974167" cy="3384376"/>
          </a:xfrm>
          <a:prstGeom prst="rect">
            <a:avLst/>
          </a:prstGeom>
          <a:noFill/>
        </p:spPr>
      </p:pic>
      <p:pic>
        <p:nvPicPr>
          <p:cNvPr id="4" name="Picture 2" descr="https://cache3.youla.io/files/images/720_720_out/5d/9f/5d9ffc05cf689a33a117e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672408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65115" y="4149080"/>
            <a:ext cx="2632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СВАРНОЕ</a:t>
            </a:r>
          </a:p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СОЕДИНЕНИЕ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1030" name="Picture 6" descr="http://itcscon.ru/upload/iblock/698/Weld_900px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88843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elpiks.org/helpiksorg/baza9/156850127132.files/image048.png"/>
          <p:cNvPicPr>
            <a:picLocks noChangeAspect="1" noChangeArrowheads="1"/>
          </p:cNvPicPr>
          <p:nvPr/>
        </p:nvPicPr>
        <p:blipFill>
          <a:blip r:embed="rId3" cstate="print"/>
          <a:srcRect t="9064"/>
          <a:stretch>
            <a:fillRect/>
          </a:stretch>
        </p:blipFill>
        <p:spPr bwMode="auto">
          <a:xfrm>
            <a:off x="2267744" y="548680"/>
            <a:ext cx="6696744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РЕЗЬБОВОЕ СОЕДИНЕНИЕ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2339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Резьбовое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 соединение</a:t>
            </a:r>
            <a:r>
              <a:rPr lang="ru-RU" sz="2000" dirty="0" smtClean="0">
                <a:latin typeface="Comic Sans MS" pitchFamily="66" charset="0"/>
              </a:rPr>
              <a:t> —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Крепежное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 соединение в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 виде резьбы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bsam.com/wp-content/grand-media/image/krepej-dlya-stoleshn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456384" cy="2300067"/>
          </a:xfrm>
          <a:prstGeom prst="rect">
            <a:avLst/>
          </a:prstGeom>
          <a:noFill/>
        </p:spPr>
      </p:pic>
      <p:pic>
        <p:nvPicPr>
          <p:cNvPr id="2052" name="Picture 4" descr="https://studfile.net/html/2706/69/html_BC4XVe0kn7.FVu7/htmlconvd-yVn_ZL42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4857750" cy="5657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500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ШПИЛЕЧНОЕ СОЕДИНЕНИЕ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223524/009.jpg"/>
          <p:cNvPicPr>
            <a:picLocks noChangeAspect="1" noChangeArrowheads="1"/>
          </p:cNvPicPr>
          <p:nvPr/>
        </p:nvPicPr>
        <p:blipFill>
          <a:blip r:embed="rId3" cstate="print"/>
          <a:srcRect l="15351" t="45800" r="15350" b="4406"/>
          <a:stretch>
            <a:fillRect/>
          </a:stretch>
        </p:blipFill>
        <p:spPr bwMode="auto">
          <a:xfrm>
            <a:off x="1640463" y="908720"/>
            <a:ext cx="7215505" cy="38884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260649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БОЛТОВОЕ СОЕДИНЕНИЕ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589240"/>
            <a:ext cx="594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Болтовое соединение – </a:t>
            </a:r>
            <a:r>
              <a:rPr lang="ru-RU" sz="2000" dirty="0" smtClean="0">
                <a:latin typeface="Comic Sans MS" pitchFamily="66" charset="0"/>
              </a:rPr>
              <a:t>осуществляется с                 </a:t>
            </a:r>
            <a:r>
              <a:rPr lang="ru-RU" sz="2000" dirty="0">
                <a:latin typeface="Comic Sans MS" pitchFamily="66" charset="0"/>
              </a:rPr>
              <a:t>помощью  болта, гайки и шайбы</a:t>
            </a:r>
          </a:p>
          <a:p>
            <a:pPr algn="ctr"/>
            <a:endParaRPr lang="ru-RU" sz="2000" dirty="0" smtClean="0">
              <a:latin typeface="Comic Sans MS" pitchFamily="66" charset="0"/>
            </a:endParaRP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260649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ВИНТОВОЕ СОЕДИНЕНИЕ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0036" y="5517232"/>
            <a:ext cx="594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Винтовое соединение – соединение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 деталей, осуществляемое с помощью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 винта, ввинчиваемого в одну из соединяемых деталей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7" t="14925" r="5284" b="45237"/>
          <a:stretch/>
        </p:blipFill>
        <p:spPr bwMode="auto">
          <a:xfrm>
            <a:off x="1979712" y="722314"/>
            <a:ext cx="6286082" cy="479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260649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КЛЕЕВОЕ СОЕДИНЕНИЕ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28674" name="Picture 2" descr="https://fhd.videouroki.net/a/5/a/a5a666638f2f3a175f65acf3d64d9e8868b65ebb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0" y="1344543"/>
            <a:ext cx="8389440" cy="48605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1196752"/>
            <a:ext cx="6336704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35288" y="836712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Клеевое соединение - неразъемное соединение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 деталей машин, строительных конструкций и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других изделий с помощью клеев.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050" name="Picture 2" descr="https://tapoc.trbo.yandex.net/tapoc_secure_proxy/87c1fd5a9365e73ef0e14402aeae3c07?url=http%3A//www.pt-kazan.ru/images/products/henkel/loctite/406_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168352" cy="20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1886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ПАЯНОЕ СОЕДИНЕНИЕ 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10" name="Picture 2" descr="https://cf.ppt-online.org/files2/slide/x/xomsIe3tEP5ZhaLz7ifqr0nvTOAFCQUMKk6dX4bYp/slide-15.jpg"/>
          <p:cNvPicPr>
            <a:picLocks noChangeAspect="1" noChangeArrowheads="1"/>
          </p:cNvPicPr>
          <p:nvPr/>
        </p:nvPicPr>
        <p:blipFill>
          <a:blip r:embed="rId3" cstate="print"/>
          <a:srcRect l="51135" t="57352" r="8025" b="7763"/>
          <a:stretch>
            <a:fillRect/>
          </a:stretch>
        </p:blipFill>
        <p:spPr bwMode="auto">
          <a:xfrm flipV="1">
            <a:off x="683568" y="1613898"/>
            <a:ext cx="2880320" cy="1845205"/>
          </a:xfrm>
          <a:prstGeom prst="rect">
            <a:avLst/>
          </a:prstGeom>
          <a:noFill/>
        </p:spPr>
      </p:pic>
      <p:pic>
        <p:nvPicPr>
          <p:cNvPr id="11" name="Picture 2" descr="https://fhd.videouroki.net/a/5/a/a5a666638f2f3a175f65acf3d64d9e8868b65ebb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80928"/>
            <a:ext cx="6912768" cy="3888433"/>
          </a:xfrm>
          <a:prstGeom prst="rect">
            <a:avLst/>
          </a:prstGeom>
          <a:noFill/>
        </p:spPr>
      </p:pic>
      <p:pic>
        <p:nvPicPr>
          <p:cNvPr id="12" name="Picture 2" descr="Рис. 39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9" r="6929"/>
          <a:stretch/>
        </p:blipFill>
        <p:spPr bwMode="auto">
          <a:xfrm>
            <a:off x="5806283" y="913501"/>
            <a:ext cx="3086197" cy="25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Пайка</a:t>
            </a:r>
            <a:r>
              <a:rPr lang="ru-RU" sz="2000" dirty="0" smtClean="0">
                <a:latin typeface="Comic Sans MS" pitchFamily="66" charset="0"/>
              </a:rPr>
              <a:t> - это процесс соединения материалов, находящихся в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твёрдом состоянии,  расплавленным припоем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144</Words>
  <Application>Microsoft Office PowerPoint</Application>
  <PresentationFormat>Экран (4:3)</PresentationFormat>
  <Paragraphs>52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Bookman Old Style</vt:lpstr>
      <vt:lpstr>Calibri</vt:lpstr>
      <vt:lpstr>Comic Sans MS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40</cp:revision>
  <dcterms:created xsi:type="dcterms:W3CDTF">2014-04-01T16:35:38Z</dcterms:created>
  <dcterms:modified xsi:type="dcterms:W3CDTF">2020-02-19T06:24:14Z</dcterms:modified>
</cp:coreProperties>
</file>