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 «Технология мясных, молочных и рыбных продуктов и холодильных производств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00808"/>
            <a:ext cx="8712968" cy="216024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0070C0"/>
                </a:solidFill>
                <a:latin typeface="Comic Sans MS" pitchFamily="66" charset="0"/>
              </a:rPr>
              <a:t>Холодильное</a:t>
            </a:r>
          </a:p>
          <a:p>
            <a:pPr algn="ctr"/>
            <a:r>
              <a:rPr lang="ru-RU" sz="6000" b="1" dirty="0" smtClean="0">
                <a:ln/>
                <a:solidFill>
                  <a:srgbClr val="0070C0"/>
                </a:solidFill>
                <a:latin typeface="Comic Sans MS" pitchFamily="66" charset="0"/>
              </a:rPr>
              <a:t> оборудование</a:t>
            </a:r>
            <a:endParaRPr lang="ru-RU" sz="6000" b="1" dirty="0">
              <a:ln/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22" r="11707" b="1572"/>
          <a:stretch>
            <a:fillRect/>
          </a:stretch>
        </p:blipFill>
        <p:spPr>
          <a:xfrm>
            <a:off x="1403648" y="4005064"/>
            <a:ext cx="6192688" cy="26902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36712"/>
            <a:ext cx="5292080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4563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В холодильнике 4 основных составляющих части: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1. 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Хладагент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 - вещество, которое ходит по кругу и переносит тепло.</a:t>
            </a:r>
          </a:p>
          <a:p>
            <a:endParaRPr lang="ru-RU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2. 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Компрессор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 - мотор, который работает по принципу насоса и гонит хладагент по кругу.</a:t>
            </a:r>
          </a:p>
          <a:p>
            <a:endParaRPr lang="ru-RU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3. 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Конденсатор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 - через него тепло уходит наружу, в окружающую среду. Конденсатор - это решетка на задней стенке холодильника.</a:t>
            </a:r>
          </a:p>
          <a:p>
            <a:endParaRPr lang="ru-RU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4. 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Испаритель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 - в нем тепло забирается из холодильника. Обычно испарителем служит внутренняя стенка холодильника</a:t>
            </a: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176765" cy="36004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5754853" cy="361117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1" r="11116" b="5031"/>
          <a:stretch>
            <a:fillRect/>
          </a:stretch>
        </p:blipFill>
        <p:spPr>
          <a:xfrm>
            <a:off x="0" y="1124744"/>
            <a:ext cx="9144000" cy="4536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2494" cy="100013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Бытовой холодильник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266" name="Picture 2" descr="https://lux-dekor.ru/wp-content/uploads/2016/04/Dvuhkamernyj-holodilnik-kak-vybra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920879" cy="3474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5436" cy="12858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Холодильная витрина </a:t>
            </a:r>
            <a:b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для молочных  продуктов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https://veryveganish.com/wp-content/uploads/2016/06/IMG_1626-e14651776166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hmetyar.ru/images/stories/virtuemart/product/milet-6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899542" cy="32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avatars.mds.yandex.net/get-zen_doc/224467/pub_59a0f0ad9d5cb3fc6fa0a697_59a17f619044b5ef3e2153e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0124"/>
            <a:ext cx="3003333" cy="1948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5436" cy="11429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Холодильная витрина </a:t>
            </a:r>
            <a:b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для рыбы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https://cdn0.radioromantika.ru/vardata/modules/news/files/1/8517/news_file_8517_5e09b71b2509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6767">
            <a:off x="794702" y="4566928"/>
            <a:ext cx="2741135" cy="1651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6"/>
            <a:ext cx="4716363" cy="280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https://st6.stpulscen.ru/images/product/060/282/459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6192688" cy="21937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572000" cy="25202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Холодильная </a:t>
            </a:r>
            <a:b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витрина </a:t>
            </a:r>
            <a:b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для мясной продукции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432" cy="29629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https://i.pinimg.com/originals/dd/21/6c/dd216caa1d399094c440a4c885510d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.xn----8sbkg3bkickf.xn--p1ai/12/2125/136/fi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370" y="3356992"/>
            <a:ext cx="6691630" cy="30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5572132" cy="11429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Холодильная витрина </a:t>
            </a:r>
            <a:b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для напитков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170" name="Picture 2" descr="http://sc02.alicdn.com/kf/HTB1Y26tayERMeJjy0Fcq6A7opXaq/Sanye-upright-retail-pepsi-beverage-cooler-w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165996" cy="3096344"/>
          </a:xfrm>
          <a:prstGeom prst="rect">
            <a:avLst/>
          </a:prstGeom>
          <a:noFill/>
        </p:spPr>
      </p:pic>
      <p:pic>
        <p:nvPicPr>
          <p:cNvPr id="7172" name="Picture 4" descr="https://sc01.alicdn.com/kf/HTB1AGrnXXY7gK0jSZKzq6yikpXa9/Beverage-used-glass-door-cooler-commercial-refrig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320480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4" name="Picture 6" descr="https://mir-s3-cdn-cf.behance.net/projects/max_808/290aa753748503.Y3JvcCw4OTcsNzAyLDI4NS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012386" cy="2356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1429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Холодильная витрина  для готовой продукции (салатов, десертов)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https://www.profitex.com.ua/wp-content/uploads/image/infrico/VAR100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631662" cy="2809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2" descr="https://img4.goodfon.ru/original/2000x1333/b/dc/tort-muss-kusok-sloi-dekor-glaz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304256" cy="15357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https://sc02.alicdn.com/kf/HTB1QvTpQpXXXXaNXVXXq6xXFXXXb/229900011/HTB1QvTpQpXXXXaNXVXXq6xXFXXX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462014" cy="3456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4" descr="http://romaplast.by/uploads/posts/2018-11/1542121798_universalnye-pischevye-konteyn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429000"/>
            <a:ext cx="2784309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Рисунок 15" descr="https://purepng.com/public/uploads/medium/purepng.com-olivesolivessmall-oval-fruitstone-and-bitter-fleshbluish-black-1701527258490pbpq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47627">
            <a:off x="323528" y="3933057"/>
            <a:ext cx="12584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urepng.com/public/uploads/medium/purepng.com-olivesolivessmall-oval-fruitstone-and-bitter-fleshbluish-black-1701527258490pbpq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99605">
            <a:off x="4617367" y="3791935"/>
            <a:ext cx="12584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mg5.goodfon.ru/original/640x960/c/c9/desert-morozhenoe-shokoladnoe-vanilnoe-ice-creams-lea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15436" cy="11429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Морозильные камеры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653186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5334000" cy="3057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https://kuhonkaa.ru/wp-content/uploads/2018/09/1a6790b6874c735806fed72aa24608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61048"/>
            <a:ext cx="512669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keepok.ru/wp-content/uploads/2019/02/4-Methods-For-Defrosting-Food-Safel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1800200" cy="1728192"/>
          </a:xfrm>
          <a:prstGeom prst="ellipse">
            <a:avLst/>
          </a:prstGeom>
          <a:ln w="285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https://de.wessling-group.com/fileadmin/_processed_/1/3/csm_chlorat-tiefgefrorene-lebensmittel_5781f5801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8640"/>
            <a:ext cx="1584176" cy="1080120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http://www.agrirom.ro/wp-content/uploads/2014/11/Fructe-Congelate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25144"/>
            <a:ext cx="1548680" cy="1656184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15436" cy="11429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Шкафы глубокой заморозки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https://i9.photo.2gis.com/images/branch/77/10836786634329899_d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02214" cy="3528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https://shopeq.ru/assets/images/rf/1/ShOK_6_1_1_tes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6724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efportal.com/upload/images/1c8a11987aca3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663478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https://tera-m.ru/images/uploads/recepies_preview/pelmeni_ter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429000"/>
            <a:ext cx="1524248" cy="1251198"/>
          </a:xfrm>
          <a:prstGeom prst="ellipse">
            <a:avLst/>
          </a:prstGeom>
          <a:ln w="381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igra-chto-delaet-lisyonok_i4mtk</Template>
  <TotalTime>228</TotalTime>
  <Words>51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Бытовой холодильник</vt:lpstr>
      <vt:lpstr>Холодильная витрина  для молочных  продуктов</vt:lpstr>
      <vt:lpstr>Холодильная витрина  для рыбы</vt:lpstr>
      <vt:lpstr>Холодильная  витрина  для мясной продукции</vt:lpstr>
      <vt:lpstr>Холодильная витрина  для напитков</vt:lpstr>
      <vt:lpstr>Холодильная витрина  для готовой продукции (салатов, десертов)</vt:lpstr>
      <vt:lpstr>Морозильные камеры</vt:lpstr>
      <vt:lpstr>Шкафы глубокой заморозки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sokolova</cp:lastModifiedBy>
  <cp:revision>37</cp:revision>
  <dcterms:created xsi:type="dcterms:W3CDTF">2018-03-06T10:09:30Z</dcterms:created>
  <dcterms:modified xsi:type="dcterms:W3CDTF">2020-02-05T05:22:28Z</dcterms:modified>
</cp:coreProperties>
</file>