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5" r:id="rId4"/>
    <p:sldId id="284" r:id="rId5"/>
    <p:sldId id="282" r:id="rId6"/>
    <p:sldId id="280" r:id="rId7"/>
    <p:sldId id="283" r:id="rId8"/>
    <p:sldId id="281" r:id="rId9"/>
    <p:sldId id="287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777777"/>
    <a:srgbClr val="969696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5573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0D7323-87E5-463C-9036-01611B70D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19EE41-383D-46A4-9DCD-CDD163201B1D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18020B-AC4B-4FB2-9068-58F979795831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D7323-87E5-463C-9036-01611B70D1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D7323-87E5-463C-9036-01611B70D1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4869160"/>
            <a:ext cx="8125544" cy="1512168"/>
          </a:xfrm>
        </p:spPr>
        <p:txBody>
          <a:bodyPr>
            <a:prstTxWarp prst="textWave4">
              <a:avLst/>
            </a:prstTxWarp>
          </a:bodyPr>
          <a:lstStyle/>
          <a:p>
            <a:pPr algn="ctr" eaLnBrk="1" hangingPunct="1"/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МЕТЕОСТАНЦИЯ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0648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Тематический блок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«Приборы </a:t>
            </a: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и методы контроля природной среды, веществ, материалов и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изделий»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332656"/>
            <a:ext cx="748883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МЕТЕОСТАНЦИЯ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</a:rPr>
              <a:t>— специальное учреждение, обладающее </a:t>
            </a:r>
            <a:r>
              <a:rPr lang="ru-RU" sz="1800" dirty="0" err="1" smtClean="0">
                <a:solidFill>
                  <a:srgbClr val="000000"/>
                </a:solidFill>
                <a:latin typeface="Bookman Old Style" pitchFamily="18" charset="0"/>
              </a:rPr>
              <a:t>метеоплощадкой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</a:rPr>
              <a:t>, удовлетворяющей определённым требованиям, на которой установлены стандартные приборы для непрерывных </a:t>
            </a:r>
            <a:r>
              <a:rPr lang="ru-RU" sz="1800" dirty="0" err="1" smtClean="0">
                <a:solidFill>
                  <a:srgbClr val="000000"/>
                </a:solidFill>
                <a:latin typeface="Bookman Old Style" pitchFamily="18" charset="0"/>
              </a:rPr>
              <a:t>метереологических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</a:rPr>
              <a:t> измерений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</a:rPr>
              <a:t> (наблюдений за погодой и климатом) </a:t>
            </a:r>
            <a:endParaRPr lang="ru-RU" sz="18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4101" name="Picture 5" descr="https://f7.pmo.ee/PT8hCBjHbloCyFFfDxU932eNAy0=/1200x630/smart/nginx/o/2018/08/02/11149786t1he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7406537" cy="388843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specmeters.com/assets/1/14/DimLarge/6300_12.jpg"/>
          <p:cNvPicPr>
            <a:picLocks noChangeAspect="1" noChangeArrowheads="1"/>
          </p:cNvPicPr>
          <p:nvPr/>
        </p:nvPicPr>
        <p:blipFill>
          <a:blip r:embed="rId2" cstate="print"/>
          <a:srcRect t="7149" b="28512"/>
          <a:stretch>
            <a:fillRect/>
          </a:stretch>
        </p:blipFill>
        <p:spPr bwMode="auto">
          <a:xfrm>
            <a:off x="2267744" y="3356992"/>
            <a:ext cx="657754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avatars.mds.yandex.net/get-zen_doc/1711960/pub_5cd36eebc9c89500afe8fe51_5cd4d50f92b85b00b3bbbf0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672408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4969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Термометры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 для измерения температуры воздуха и почвы на разных глубинах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ОБОРУДОВАНИЕ МЕТЕОСТАНЦИИ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61561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Анемометр (или 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флюгер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) для измерения скорости и направления ветра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26626" name="Picture 2" descr="http://2018.metropir.ru/assets/cache_image/images/anemometer_0x0_eb0.jpg"/>
          <p:cNvPicPr>
            <a:picLocks noChangeAspect="1" noChangeArrowheads="1"/>
          </p:cNvPicPr>
          <p:nvPr/>
        </p:nvPicPr>
        <p:blipFill>
          <a:blip r:embed="rId2" cstate="print"/>
          <a:srcRect l="7165" r="36535" b="3636"/>
          <a:stretch>
            <a:fillRect/>
          </a:stretch>
        </p:blipFill>
        <p:spPr bwMode="auto">
          <a:xfrm>
            <a:off x="251520" y="1628800"/>
            <a:ext cx="4408792" cy="42484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6628" name="Picture 4" descr="https://foresterartist.files.wordpress.com/2015/04/weatherstation1.jpg"/>
          <p:cNvPicPr>
            <a:picLocks noChangeAspect="1" noChangeArrowheads="1"/>
          </p:cNvPicPr>
          <p:nvPr/>
        </p:nvPicPr>
        <p:blipFill>
          <a:blip r:embed="rId3" cstate="print"/>
          <a:srcRect l="23625" t="3851" r="8336" b="3736"/>
          <a:stretch>
            <a:fillRect/>
          </a:stretch>
        </p:blipFill>
        <p:spPr bwMode="auto">
          <a:xfrm>
            <a:off x="4932040" y="1844824"/>
            <a:ext cx="3744416" cy="37444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404664"/>
            <a:ext cx="388843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00"/>
                </a:solidFill>
                <a:latin typeface="Bookman Old Style" pitchFamily="18" charset="0"/>
              </a:rPr>
              <a:t>Осадкомер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 (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дождемер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)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 для измерения осадков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http://cdn.bolshoyvopros.ru/files/users/images/7f/2f/7f2f04ee8d8a269a249d5f814f6c7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816424" cy="50885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2534" name="AutoShape 6" descr="https://smedia2.intoday.in/aajtak/images/stories/082017/gwt-039_large_083017110440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smedia2.intoday.in/aajtak/images/stories/082017/gwt-039_large_083017110440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smedia2.intoday.in/aajtak/images/stories/082017/gwt-039_large_083017110440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smedia2.intoday.in/aajtak/images/stories/082017/gwt-039_large_083017110440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smedia2.intoday.in/aajtak/images/stories/082017/gwt-039_large_083017110440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http://5geografiya.net/datas/geografija/Osadki/0013-013-Dlja-izmerenija-kolichestva-osadkov-sluzhat-dozhdemer-i-osadkomer.jpg"/>
          <p:cNvPicPr>
            <a:picLocks noChangeAspect="1" noChangeArrowheads="1"/>
          </p:cNvPicPr>
          <p:nvPr/>
        </p:nvPicPr>
        <p:blipFill>
          <a:blip r:embed="rId3" cstate="print"/>
          <a:srcRect l="48824" t="8001" r="3926" b="8001"/>
          <a:stretch>
            <a:fillRect/>
          </a:stretch>
        </p:blipFill>
        <p:spPr bwMode="auto">
          <a:xfrm>
            <a:off x="5436096" y="1700808"/>
            <a:ext cx="2952328" cy="39364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188640"/>
            <a:ext cx="410445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Барометр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 для измерения атмосферного давления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10246" name="Picture 6" descr="https://2.allegroimg.com/original/01c0b4/bb4657dc43efbd2a7eb8be125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952328" cy="221424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" name="Picture 2" descr="https://medtechnika1.ru/wp-content/uploads/2019/11/gigrometr-pribor-dlja-izmerenija-vlazhnosti-vozduha-6535c2b.jpg"/>
          <p:cNvPicPr>
            <a:picLocks noChangeAspect="1" noChangeArrowheads="1"/>
          </p:cNvPicPr>
          <p:nvPr/>
        </p:nvPicPr>
        <p:blipFill>
          <a:blip r:embed="rId4" cstate="print"/>
          <a:srcRect t="7043" b="8436"/>
          <a:stretch>
            <a:fillRect/>
          </a:stretch>
        </p:blipFill>
        <p:spPr bwMode="auto">
          <a:xfrm>
            <a:off x="395536" y="2420888"/>
            <a:ext cx="4603750" cy="20882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484784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Гигрометр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 для измерения влажности воздуха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013176"/>
            <a:ext cx="482453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0000"/>
                </a:solidFill>
                <a:latin typeface="Bookman Old Style" pitchFamily="18" charset="0"/>
              </a:rPr>
              <a:t>Гелио́граф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— прибор для автоматической регистрации продолжительности солнечного сияния в течение дня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10248" name="Picture 8" descr="http://www.osu.ru/sites/meteo/foto/device027.jpg"/>
          <p:cNvPicPr>
            <a:picLocks noChangeAspect="1" noChangeArrowheads="1"/>
          </p:cNvPicPr>
          <p:nvPr/>
        </p:nvPicPr>
        <p:blipFill>
          <a:blip r:embed="rId5" cstate="print"/>
          <a:srcRect t="12600" r="-2059"/>
          <a:stretch>
            <a:fillRect/>
          </a:stretch>
        </p:blipFill>
        <p:spPr bwMode="auto">
          <a:xfrm>
            <a:off x="6012160" y="3501008"/>
            <a:ext cx="2440070" cy="313441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352839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Рейка 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для измерения высоты снежного покрова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http://data18.i.gallery.ru/albums/gallery/226130-a2eb9-54194636-m750x740-u2b670.jpg"/>
          <p:cNvPicPr>
            <a:picLocks noChangeAspect="1" noChangeArrowheads="1"/>
          </p:cNvPicPr>
          <p:nvPr/>
        </p:nvPicPr>
        <p:blipFill>
          <a:blip r:embed="rId2" cstate="print"/>
          <a:srcRect l="40319" r="28433" b="18928"/>
          <a:stretch>
            <a:fillRect/>
          </a:stretch>
        </p:blipFill>
        <p:spPr bwMode="auto">
          <a:xfrm>
            <a:off x="251520" y="2564904"/>
            <a:ext cx="2232248" cy="38610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5604" name="Picture 4" descr="https://collectedpapers.com.ua/wp-content/uploads/2018/09/055-2.jpg"/>
          <p:cNvPicPr>
            <a:picLocks noChangeAspect="1" noChangeArrowheads="1"/>
          </p:cNvPicPr>
          <p:nvPr/>
        </p:nvPicPr>
        <p:blipFill>
          <a:blip r:embed="rId3" cstate="print"/>
          <a:srcRect b="9706"/>
          <a:stretch>
            <a:fillRect/>
          </a:stretch>
        </p:blipFill>
        <p:spPr bwMode="auto">
          <a:xfrm>
            <a:off x="2627784" y="2564904"/>
            <a:ext cx="2160240" cy="38164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60648"/>
            <a:ext cx="399593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Облачный прожектор (</a:t>
            </a:r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облакомер</a:t>
            </a: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) для измерения нижней границы облаков </a:t>
            </a: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5606" name="AutoShape 6" descr="https://environdata.com.au/wp-content/uploads/2016/05/Industrial-weather-station-roadside-pavement-monitoring-web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s://environdata.com.au/wp-content/uploads/2016/05/Industrial-weather-station-roadside-pavement-monitoring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189" y="1556792"/>
            <a:ext cx="3238455" cy="43204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5d74032a57cce09d05a22a643404b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24735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alltexno.ru/site_files/Educ/%D0%9C%D0%B5%D1%82%D0%B5%D0%BE%D0%BF%D0%BB%D0%BE%D1%89%D0%B0%D0%B4%D0%BA%D0%B0.pn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alltexno.ru/site_files/Educ/%D0%9C%D0%B5%D1%82%D0%B5%D0%BE%D0%BF%D0%BB%D0%BE%D1%89%D0%B0%D0%B4%D0%BA%D0%B0.pn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alltexno.ru/site_files/Educ/%D0%9C%D0%B5%D1%82%D0%B5%D0%BE%D0%BF%D0%BB%D0%BE%D1%89%D0%B0%D0%B4%D0%BA%D0%B0.pn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c02.alicdn.com/kf/HLB1_RFcTwHqK1RjSZFgq6y7JXXaV/Cheap-PP-PS-Iron-Material-weather-vane.jpg"/>
          <p:cNvPicPr>
            <a:picLocks noChangeAspect="1" noChangeArrowheads="1"/>
          </p:cNvPicPr>
          <p:nvPr/>
        </p:nvPicPr>
        <p:blipFill>
          <a:blip r:embed="rId3" cstate="print"/>
          <a:srcRect l="15617" t="2016" r="42048" b="3233"/>
          <a:stretch>
            <a:fillRect/>
          </a:stretch>
        </p:blipFill>
        <p:spPr bwMode="auto">
          <a:xfrm>
            <a:off x="3059832" y="0"/>
            <a:ext cx="3024336" cy="676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00192" y="188640"/>
            <a:ext cx="125386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флюгер</a:t>
            </a:r>
            <a:endParaRPr lang="ru-RU" sz="20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949280"/>
            <a:ext cx="160813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дождемер</a:t>
            </a:r>
            <a:endParaRPr lang="ru-RU" sz="20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636912"/>
            <a:ext cx="17379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Bookman Old Style" pitchFamily="18" charset="0"/>
              </a:rPr>
              <a:t>термометр</a:t>
            </a:r>
            <a:endParaRPr lang="ru-RU" sz="20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2987824" y="3068960"/>
            <a:ext cx="576064" cy="86409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>
            <a:solidFill>
              <a:srgbClr val="FF0000"/>
            </a:solidFill>
            <a:tailEnd type="arrow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H="1">
            <a:off x="5364088" y="548680"/>
            <a:ext cx="1152128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>
            <a:solidFill>
              <a:srgbClr val="FF0000"/>
            </a:solidFill>
            <a:tailEnd type="arrow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 flipH="1" flipV="1">
            <a:off x="5220072" y="5373216"/>
            <a:ext cx="1080120" cy="43204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>
            <a:solidFill>
              <a:srgbClr val="FF0000"/>
            </a:solidFill>
            <a:tailEnd type="arrow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 descr="https://st3.depositphotos.com/6305928/15187/v/950/depositphotos_151876716-stock-illustration-thermometer-equipment-showing-hot-or.jpg"/>
          <p:cNvPicPr>
            <a:picLocks noChangeAspect="1" noChangeArrowheads="1"/>
          </p:cNvPicPr>
          <p:nvPr/>
        </p:nvPicPr>
        <p:blipFill>
          <a:blip r:embed="rId4" cstate="print"/>
          <a:srcRect l="6002" r="6964"/>
          <a:stretch>
            <a:fillRect/>
          </a:stretch>
        </p:blipFill>
        <p:spPr bwMode="auto">
          <a:xfrm>
            <a:off x="467544" y="3284984"/>
            <a:ext cx="2304256" cy="3178284"/>
          </a:xfrm>
          <a:prstGeom prst="rect">
            <a:avLst/>
          </a:prstGeom>
          <a:noFill/>
        </p:spPr>
      </p:pic>
      <p:pic>
        <p:nvPicPr>
          <p:cNvPr id="1032" name="Picture 8" descr="https://geografiakazakhstana.ru/img/59.jpg"/>
          <p:cNvPicPr>
            <a:picLocks noChangeAspect="1" noChangeArrowheads="1"/>
          </p:cNvPicPr>
          <p:nvPr/>
        </p:nvPicPr>
        <p:blipFill>
          <a:blip r:embed="rId5" cstate="print"/>
          <a:srcRect b="4545"/>
          <a:stretch>
            <a:fillRect/>
          </a:stretch>
        </p:blipFill>
        <p:spPr bwMode="auto">
          <a:xfrm>
            <a:off x="6444208" y="3284984"/>
            <a:ext cx="2386033" cy="2565246"/>
          </a:xfrm>
          <a:prstGeom prst="rect">
            <a:avLst/>
          </a:prstGeom>
          <a:noFill/>
        </p:spPr>
      </p:pic>
      <p:pic>
        <p:nvPicPr>
          <p:cNvPr id="1034" name="Picture 10" descr="https://dizajninterer.ru/wp-content/uploads/2017/04/26-3-768x768.jpg"/>
          <p:cNvPicPr>
            <a:picLocks noChangeAspect="1" noChangeArrowheads="1"/>
          </p:cNvPicPr>
          <p:nvPr/>
        </p:nvPicPr>
        <p:blipFill>
          <a:blip r:embed="rId6" cstate="print"/>
          <a:srcRect l="13385" r="13954" b="10130"/>
          <a:stretch>
            <a:fillRect/>
          </a:stretch>
        </p:blipFill>
        <p:spPr bwMode="auto">
          <a:xfrm>
            <a:off x="6732240" y="620688"/>
            <a:ext cx="2016224" cy="249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.Метеостанция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20.Метеостанция</Template>
  <TotalTime>131</TotalTime>
  <Words>94</Words>
  <Application>Microsoft Office PowerPoint</Application>
  <PresentationFormat>Экран (4:3)</PresentationFormat>
  <Paragraphs>22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20.Метеостанция</vt:lpstr>
      <vt:lpstr>МЕТЕОСТАНЦИЯ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МЕТЕОСТАНЦИЯ</dc:title>
  <dc:creator>Солнышко</dc:creator>
  <cp:lastModifiedBy>Солнышко</cp:lastModifiedBy>
  <cp:revision>14</cp:revision>
  <dcterms:created xsi:type="dcterms:W3CDTF">2020-02-07T20:35:14Z</dcterms:created>
  <dcterms:modified xsi:type="dcterms:W3CDTF">2020-02-08T07:37:58Z</dcterms:modified>
</cp:coreProperties>
</file>