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0"/>
  </p:notesMasterIdLst>
  <p:handoutMasterIdLst>
    <p:handoutMasterId r:id="rId11"/>
  </p:handoutMasterIdLst>
  <p:sldIdLst>
    <p:sldId id="256" r:id="rId3"/>
    <p:sldId id="263" r:id="rId4"/>
    <p:sldId id="261" r:id="rId5"/>
    <p:sldId id="262" r:id="rId6"/>
    <p:sldId id="260" r:id="rId7"/>
    <p:sldId id="257" r:id="rId8"/>
    <p:sldId id="258" r:id="rId9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00"/>
    <a:srgbClr val="001E3A"/>
    <a:srgbClr val="076BC0"/>
    <a:srgbClr val="002B46"/>
    <a:srgbClr val="002861"/>
    <a:srgbClr val="41A8E4"/>
    <a:srgbClr val="46BADE"/>
    <a:srgbClr val="36355D"/>
    <a:srgbClr val="3C6A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19" autoAdjust="0"/>
    <p:restoredTop sz="94618" autoAdjust="0"/>
  </p:normalViewPr>
  <p:slideViewPr>
    <p:cSldViewPr>
      <p:cViewPr varScale="1">
        <p:scale>
          <a:sx n="74" d="100"/>
          <a:sy n="74" d="100"/>
        </p:scale>
        <p:origin x="15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748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55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BAB230-296C-4385-BFA1-EC76084B45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69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2D54D5-0292-4D51-94EE-1045AEEF7F1A}" type="slidenum">
              <a:rPr lang="en-US"/>
              <a:pPr/>
              <a:t>1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84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2D54D5-0292-4D51-94EE-1045AEEF7F1A}" type="slidenum">
              <a:rPr lang="en-US"/>
              <a:pPr/>
              <a:t>2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77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2D54D5-0292-4D51-94EE-1045AEEF7F1A}" type="slidenum">
              <a:rPr lang="en-US"/>
              <a:pPr/>
              <a:t>3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34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2D54D5-0292-4D51-94EE-1045AEEF7F1A}" type="slidenum">
              <a:rPr lang="en-US"/>
              <a:pPr/>
              <a:t>4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30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2D54D5-0292-4D51-94EE-1045AEEF7F1A}" type="slidenum">
              <a:rPr lang="en-US"/>
              <a:pPr/>
              <a:t>6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92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8175" y="3860800"/>
            <a:ext cx="5327650" cy="750888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4581525"/>
            <a:ext cx="5327650" cy="503238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05588" y="476250"/>
            <a:ext cx="2070100" cy="56880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6057900" cy="56880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76CE7-B382-4C13-BDE1-A39DF1F668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B5E74-CDF6-4243-99FA-6C5BAE1F1B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5AFED-40CD-4D91-A807-B48BA2287B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79613" y="1600200"/>
            <a:ext cx="3276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08613" y="1600200"/>
            <a:ext cx="32781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1A774-FD4C-4196-8178-6391CE5177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39BD5-8557-41EB-B8AF-A1A2744858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0436B-94B2-400C-B6CF-CE30E7C911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DFD8F-FE4F-42E6-8376-3CAB43DA08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D690A-8A0C-49FF-9537-EEEC85F309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838A3-64EE-43E0-9634-1A381A8FAF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C9EFC-9853-4635-B0CD-4F84897C5A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04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79613" y="274638"/>
            <a:ext cx="487838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8852E-5CDE-4DA0-94A0-D4DE57A418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27487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27488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60483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0737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3" y="274638"/>
            <a:ext cx="67071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9613" y="1600200"/>
            <a:ext cx="6707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361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361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361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1289BF-B659-4F76-BF41-F617EF98C60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Bookman Old Style" pitchFamily="18" charset="0"/>
              </a:rPr>
              <a:t>Тематический блок </a:t>
            </a:r>
            <a:r>
              <a:rPr lang="ru-RU" sz="2400" b="1" i="1" dirty="0" smtClean="0">
                <a:solidFill>
                  <a:srgbClr val="000000"/>
                </a:solidFill>
                <a:latin typeface="Bookman Old Style" pitchFamily="18" charset="0"/>
              </a:rPr>
              <a:t>«Электротехнические </a:t>
            </a:r>
            <a:r>
              <a:rPr lang="ru-RU" sz="2400" b="1" i="1" dirty="0">
                <a:solidFill>
                  <a:srgbClr val="000000"/>
                </a:solidFill>
                <a:latin typeface="Bookman Old Style" pitchFamily="18" charset="0"/>
              </a:rPr>
              <a:t>материалы и </a:t>
            </a:r>
            <a:r>
              <a:rPr lang="ru-RU" sz="2400" b="1" i="1" dirty="0" smtClean="0">
                <a:solidFill>
                  <a:srgbClr val="000000"/>
                </a:solidFill>
                <a:latin typeface="Bookman Old Style" pitchFamily="18" charset="0"/>
              </a:rPr>
              <a:t>изделия»</a:t>
            </a:r>
            <a:endParaRPr lang="ru-RU" sz="2400" b="1" i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-171400"/>
            <a:ext cx="9144000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Электрические цепи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.zype.com/593087b25d3c19148e001735/5af5ba4057d947123a0063a8/custom_thumbnail/1080.jpg?15260535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992554" cy="273630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860032" y="18864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3399"/>
                </a:solidFill>
                <a:latin typeface="Bookman Old Style" pitchFamily="18" charset="0"/>
              </a:rPr>
              <a:t>ЭЛЕКТРИЧЕСТВО</a:t>
            </a:r>
            <a:endParaRPr lang="ru-RU" sz="2400" b="1" i="1" dirty="0">
              <a:solidFill>
                <a:srgbClr val="FF3399"/>
              </a:solidFill>
              <a:latin typeface="Bookman Old Style" pitchFamily="18" charset="0"/>
            </a:endParaRPr>
          </a:p>
        </p:txBody>
      </p:sp>
      <p:pic>
        <p:nvPicPr>
          <p:cNvPr id="399362" name="Picture 2" descr="https://gorlovka-tv.ru/wp-content/auploads/779631/pribory_byt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066060"/>
            <a:ext cx="5544616" cy="3622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s02.infourok.ru/uploads/ex/04f5/0006cf3c-3d1b2395/img1.jpg"/>
          <p:cNvPicPr>
            <a:picLocks noChangeAspect="1" noChangeArrowheads="1"/>
          </p:cNvPicPr>
          <p:nvPr/>
        </p:nvPicPr>
        <p:blipFill>
          <a:blip r:embed="rId3" cstate="print"/>
          <a:srcRect l="10626" t="3549" r="4326" b="3401"/>
          <a:stretch>
            <a:fillRect/>
          </a:stretch>
        </p:blipFill>
        <p:spPr bwMode="auto">
          <a:xfrm>
            <a:off x="1115616" y="188640"/>
            <a:ext cx="7560840" cy="6204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https://prezentacii.info/wp-content/uploads/2016/07/sQhNDbdwx1LoF4Wz/4.jpg"/>
          <p:cNvPicPr>
            <a:picLocks noChangeAspect="1" noChangeArrowheads="1"/>
          </p:cNvPicPr>
          <p:nvPr/>
        </p:nvPicPr>
        <p:blipFill>
          <a:blip r:embed="rId4" cstate="print"/>
          <a:srcRect t="45758" r="6336" b="13844"/>
          <a:stretch>
            <a:fillRect/>
          </a:stretch>
        </p:blipFill>
        <p:spPr bwMode="auto">
          <a:xfrm>
            <a:off x="179512" y="4077072"/>
            <a:ext cx="4752528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c51/0008bee0-a452d505/img7.jpg"/>
          <p:cNvPicPr>
            <a:picLocks noChangeAspect="1" noChangeArrowheads="1"/>
          </p:cNvPicPr>
          <p:nvPr/>
        </p:nvPicPr>
        <p:blipFill>
          <a:blip r:embed="rId3" cstate="print"/>
          <a:srcRect l="53937" t="34650"/>
          <a:stretch>
            <a:fillRect/>
          </a:stretch>
        </p:blipFill>
        <p:spPr bwMode="auto">
          <a:xfrm>
            <a:off x="4716016" y="2060848"/>
            <a:ext cx="4211960" cy="4481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https://ds04.infourok.ru/uploads/ex/0c51/0008bee0-a452d505/img7.jpg"/>
          <p:cNvPicPr>
            <a:picLocks noChangeAspect="1" noChangeArrowheads="1"/>
          </p:cNvPicPr>
          <p:nvPr/>
        </p:nvPicPr>
        <p:blipFill>
          <a:blip r:embed="rId3" cstate="print"/>
          <a:srcRect l="3150" t="18900" r="50388" b="30701"/>
          <a:stretch>
            <a:fillRect/>
          </a:stretch>
        </p:blipFill>
        <p:spPr bwMode="auto">
          <a:xfrm>
            <a:off x="251520" y="404664"/>
            <a:ext cx="424847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3399"/>
                </a:solidFill>
                <a:latin typeface="Bookman Old Style" pitchFamily="18" charset="0"/>
              </a:rPr>
              <a:t>ПРИМЕР ЭЛЕКТРИЧЕСКОЙ ЦЕПИ И ЕЁ СХЕМА</a:t>
            </a:r>
            <a:endParaRPr lang="ru-RU" sz="2400" b="1" i="1" dirty="0">
              <a:solidFill>
                <a:srgbClr val="FF3399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8" name="Picture 6" descr="https://ds05.infourok.ru/uploads/ex/0d15/00095be4-fcaaf57e/img9.jpg"/>
          <p:cNvPicPr>
            <a:picLocks noChangeAspect="1" noChangeArrowheads="1"/>
          </p:cNvPicPr>
          <p:nvPr/>
        </p:nvPicPr>
        <p:blipFill>
          <a:blip r:embed="rId2" cstate="print"/>
          <a:srcRect l="17719" t="19550" r="17904" b="4851"/>
          <a:stretch>
            <a:fillRect/>
          </a:stretch>
        </p:blipFill>
        <p:spPr bwMode="auto">
          <a:xfrm>
            <a:off x="647564" y="1019637"/>
            <a:ext cx="7848872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0" y="18864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3399"/>
                </a:solidFill>
                <a:latin typeface="Bookman Old Style" pitchFamily="18" charset="0"/>
              </a:rPr>
              <a:t>УСЛОВНЫЕ ОБОЗНАЧЕНИЯ</a:t>
            </a:r>
          </a:p>
          <a:p>
            <a:r>
              <a:rPr lang="ru-RU" sz="2400" b="1" dirty="0" smtClean="0">
                <a:solidFill>
                  <a:srgbClr val="FF3399"/>
                </a:solidFill>
                <a:latin typeface="Bookman Old Style" pitchFamily="18" charset="0"/>
              </a:rPr>
              <a:t> ЭЛЕМЕНТОВ ЭЛЕКТРИЧЕСКОЙ ЦЕПИ  </a:t>
            </a:r>
            <a:endParaRPr lang="ru-RU" sz="2400" b="1" i="1" dirty="0">
              <a:solidFill>
                <a:srgbClr val="FF3399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3732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3399"/>
                </a:solidFill>
                <a:latin typeface="Bookman Old Style" pitchFamily="18" charset="0"/>
              </a:rPr>
              <a:t>  СХЕМЫ ЭЛЕКТРИЧЕСКОЙ ЦЕПИ  </a:t>
            </a:r>
            <a:endParaRPr lang="ru-RU" sz="2400" b="1" i="1" dirty="0">
              <a:solidFill>
                <a:srgbClr val="FF3399"/>
              </a:solidFill>
              <a:latin typeface="Bookman Old Style" pitchFamily="18" charset="0"/>
            </a:endParaRPr>
          </a:p>
        </p:txBody>
      </p:sp>
      <p:pic>
        <p:nvPicPr>
          <p:cNvPr id="369672" name="Picture 8" descr="https://static.steamtoys.ru/upload/iblock/67b/67bbbcfb326520592458db70417055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56992"/>
            <a:ext cx="4110244" cy="3284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6" descr="http://kupigrushku.ru/image/cache/data/Igrushki/Znatok/180_Znat/180sh_1-800x600.jpg"/>
          <p:cNvPicPr>
            <a:picLocks noChangeAspect="1" noChangeArrowheads="1"/>
          </p:cNvPicPr>
          <p:nvPr/>
        </p:nvPicPr>
        <p:blipFill>
          <a:blip r:embed="rId4" cstate="print"/>
          <a:srcRect t="6897" b="8621"/>
          <a:stretch>
            <a:fillRect/>
          </a:stretch>
        </p:blipFill>
        <p:spPr bwMode="auto">
          <a:xfrm>
            <a:off x="323528" y="476672"/>
            <a:ext cx="5568619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22" name="Picture 6" descr="https://elstark.ru/wp-content/uploads/2019/03/electrical-panel-upgrades-1024x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391185" cy="5596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.Электрическ. цепи">
  <a:themeElements>
    <a:clrScheme name="template 15">
      <a:dk1>
        <a:srgbClr val="4D4D4D"/>
      </a:dk1>
      <a:lt1>
        <a:srgbClr val="FFFFFF"/>
      </a:lt1>
      <a:dk2>
        <a:srgbClr val="4D4D4D"/>
      </a:dk2>
      <a:lt2>
        <a:srgbClr val="1F1111"/>
      </a:lt2>
      <a:accent1>
        <a:srgbClr val="393939"/>
      </a:accent1>
      <a:accent2>
        <a:srgbClr val="727272"/>
      </a:accent2>
      <a:accent3>
        <a:srgbClr val="FFFFFF"/>
      </a:accent3>
      <a:accent4>
        <a:srgbClr val="404040"/>
      </a:accent4>
      <a:accent5>
        <a:srgbClr val="AEAEAE"/>
      </a:accent5>
      <a:accent6>
        <a:srgbClr val="676767"/>
      </a:accent6>
      <a:hlink>
        <a:srgbClr val="D42424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B26920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D5B9AB"/>
        </a:accent5>
        <a:accent6>
          <a:srgbClr val="64727F"/>
        </a:accent6>
        <a:hlink>
          <a:srgbClr val="EEC72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9BB6EE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CBD7F5"/>
        </a:accent5>
        <a:accent6>
          <a:srgbClr val="64727F"/>
        </a:accent6>
        <a:hlink>
          <a:srgbClr val="84AAF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3E3B55"/>
        </a:lt2>
        <a:accent1>
          <a:srgbClr val="8D8DC2"/>
        </a:accent1>
        <a:accent2>
          <a:srgbClr val="777777"/>
        </a:accent2>
        <a:accent3>
          <a:srgbClr val="FFFFFF"/>
        </a:accent3>
        <a:accent4>
          <a:srgbClr val="404040"/>
        </a:accent4>
        <a:accent5>
          <a:srgbClr val="C5C5DD"/>
        </a:accent5>
        <a:accent6>
          <a:srgbClr val="6B6B6B"/>
        </a:accent6>
        <a:hlink>
          <a:srgbClr val="C0C0C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4D4D4D"/>
        </a:dk2>
        <a:lt2>
          <a:srgbClr val="26231E"/>
        </a:lt2>
        <a:accent1>
          <a:srgbClr val="D69F8C"/>
        </a:accent1>
        <a:accent2>
          <a:srgbClr val="AD8D82"/>
        </a:accent2>
        <a:accent3>
          <a:srgbClr val="FFFFFF"/>
        </a:accent3>
        <a:accent4>
          <a:srgbClr val="404040"/>
        </a:accent4>
        <a:accent5>
          <a:srgbClr val="E8CDC5"/>
        </a:accent5>
        <a:accent6>
          <a:srgbClr val="9C7F75"/>
        </a:accent6>
        <a:hlink>
          <a:srgbClr val="67606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5">
        <a:dk1>
          <a:srgbClr val="4D4D4D"/>
        </a:dk1>
        <a:lt1>
          <a:srgbClr val="FFFFFF"/>
        </a:lt1>
        <a:dk2>
          <a:srgbClr val="4D4D4D"/>
        </a:dk2>
        <a:lt2>
          <a:srgbClr val="1F1111"/>
        </a:lt2>
        <a:accent1>
          <a:srgbClr val="393939"/>
        </a:accent1>
        <a:accent2>
          <a:srgbClr val="727272"/>
        </a:accent2>
        <a:accent3>
          <a:srgbClr val="FFFFFF"/>
        </a:accent3>
        <a:accent4>
          <a:srgbClr val="404040"/>
        </a:accent4>
        <a:accent5>
          <a:srgbClr val="AEAEAE"/>
        </a:accent5>
        <a:accent6>
          <a:srgbClr val="676767"/>
        </a:accent6>
        <a:hlink>
          <a:srgbClr val="D4242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15.Электрическ. цепи</Template>
  <TotalTime>88</TotalTime>
  <Words>32</Words>
  <Application>Microsoft Office PowerPoint</Application>
  <PresentationFormat>Экран (4:3)</PresentationFormat>
  <Paragraphs>12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Bookman Old Style</vt:lpstr>
      <vt:lpstr>15.Электрическ. цепи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Солнышко</dc:creator>
  <cp:lastModifiedBy>hp</cp:lastModifiedBy>
  <cp:revision>10</cp:revision>
  <dcterms:created xsi:type="dcterms:W3CDTF">2020-02-06T18:38:44Z</dcterms:created>
  <dcterms:modified xsi:type="dcterms:W3CDTF">2020-02-19T07:05:31Z</dcterms:modified>
</cp:coreProperties>
</file>