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67" r:id="rId4"/>
    <p:sldId id="270" r:id="rId5"/>
    <p:sldId id="268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C40AA"/>
    <a:srgbClr val="72A0DB"/>
    <a:srgbClr val="712703"/>
    <a:srgbClr val="251B02"/>
    <a:srgbClr val="604703"/>
    <a:srgbClr val="695109"/>
    <a:srgbClr val="F9E1BD"/>
    <a:srgbClr val="EAC485"/>
    <a:srgbClr val="F2D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2780" autoAdjust="0"/>
  </p:normalViewPr>
  <p:slideViewPr>
    <p:cSldViewPr snapToGrid="0">
      <p:cViewPr varScale="1">
        <p:scale>
          <a:sx n="69" d="100"/>
          <a:sy n="69" d="100"/>
        </p:scale>
        <p:origin x="13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195F7-1ECE-4213-9EAE-55C81767BAB6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11FFB-A63D-46C6-83CF-70DAC831D3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8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1FFB-A63D-46C6-83CF-70DAC831D31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825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1FFB-A63D-46C6-83CF-70DAC831D31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65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1FFB-A63D-46C6-83CF-70DAC831D31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252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11FFB-A63D-46C6-83CF-70DAC831D31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6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749040" y="487966"/>
            <a:ext cx="5022731" cy="201811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b="1" dirty="0" smtClean="0">
                <a:latin typeface="Bookman Old Style" pitchFamily="18" charset="0"/>
              </a:rPr>
              <a:t>Тематический блок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«</a:t>
            </a:r>
            <a:r>
              <a:rPr lang="ru-RU" sz="2400" b="1" i="1" dirty="0" smtClean="0">
                <a:latin typeface="Bookman Old Style" pitchFamily="18" charset="0"/>
              </a:rPr>
              <a:t>Проектирование, конструкция и производство летательных аппаратов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»</a:t>
            </a:r>
            <a:endParaRPr lang="ru-RU" sz="2400" b="1" i="1" dirty="0">
              <a:solidFill>
                <a:srgbClr val="00206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222024">
            <a:off x="630487" y="3245428"/>
            <a:ext cx="8008818" cy="2484865"/>
          </a:xfrm>
          <a:prstGeom prst="rect">
            <a:avLst/>
          </a:prstGeom>
        </p:spPr>
        <p:txBody>
          <a:bodyPr wrap="square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САМОЛЕТ</a:t>
            </a:r>
            <a:endParaRPr lang="ru-RU" sz="9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179" flipH="1">
            <a:off x="867456" y="2019614"/>
            <a:ext cx="3388659" cy="129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273693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ПАССАЖИРСКИЕ САМОЛЁТЫ</a:t>
            </a:r>
            <a:endParaRPr lang="ru-RU" sz="4000" b="1" dirty="0">
              <a:ln w="9525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0848" y="904502"/>
            <a:ext cx="41420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Пассажирский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b="1" dirty="0" smtClean="0">
                <a:latin typeface="Bookman Old Style" pitchFamily="18" charset="0"/>
              </a:rPr>
              <a:t>самолёт</a:t>
            </a:r>
            <a:r>
              <a:rPr lang="ru-RU" dirty="0" smtClean="0">
                <a:latin typeface="Bookman Old Style" pitchFamily="18" charset="0"/>
              </a:rPr>
              <a:t> (авиалайнер) — самолёт, предназначенный и оборудованный для перевозки пассажиров и багажа.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8194" name="AutoShape 2" descr="https://img2.goodfon.ru/original/2048x1141/8/6b/risunok-a-zhirnov-passazhirskiy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https://img2.goodfon.ru/original/2048x1141/8/6b/risunok-a-zhirnov-passazhirskiy.jpg"/>
          <p:cNvPicPr>
            <a:picLocks noChangeAspect="1" noChangeArrowheads="1"/>
          </p:cNvPicPr>
          <p:nvPr/>
        </p:nvPicPr>
        <p:blipFill>
          <a:blip r:embed="rId4" cstate="print"/>
          <a:srcRect b="10835"/>
          <a:stretch>
            <a:fillRect/>
          </a:stretch>
        </p:blipFill>
        <p:spPr bwMode="auto">
          <a:xfrm>
            <a:off x="467797" y="4532693"/>
            <a:ext cx="4158793" cy="2065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5707" y="4540871"/>
            <a:ext cx="842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ТУ-134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200" name="Picture 8" descr="https://avatars.mds.yandex.net/get-pdb/1613577/5738c584-564c-4dad-a6c2-a6d6be8a4e9a/s1200"/>
          <p:cNvPicPr>
            <a:picLocks noChangeAspect="1" noChangeArrowheads="1"/>
          </p:cNvPicPr>
          <p:nvPr/>
        </p:nvPicPr>
        <p:blipFill>
          <a:blip r:embed="rId5" cstate="print"/>
          <a:srcRect t="15373" b="25875"/>
          <a:stretch>
            <a:fillRect/>
          </a:stretch>
        </p:blipFill>
        <p:spPr bwMode="auto">
          <a:xfrm>
            <a:off x="4478552" y="3971499"/>
            <a:ext cx="4160482" cy="1978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6" descr="https://stolica-s.su/wp-content/uploads/2019/10/1570093192-stolica-s-su-egQ5deWBu0s.jpg"/>
          <p:cNvPicPr>
            <a:picLocks noChangeAspect="1" noChangeArrowheads="1"/>
          </p:cNvPicPr>
          <p:nvPr/>
        </p:nvPicPr>
        <p:blipFill>
          <a:blip r:embed="rId6" cstate="print"/>
          <a:srcRect l="10717" t="19880" b="20479"/>
          <a:stretch>
            <a:fillRect/>
          </a:stretch>
        </p:blipFill>
        <p:spPr bwMode="auto">
          <a:xfrm>
            <a:off x="464820" y="2402007"/>
            <a:ext cx="3981056" cy="1871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67980" y="2550572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МС-21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202" name="AutoShape 1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8" name="AutoShape 1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10" name="Picture 18" descr="https://aerospacetech.ru/images/civil-aviation/airbus/a318/airbus_a3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5876" y="1754022"/>
            <a:ext cx="4247747" cy="1862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4494070" y="4079122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ИЛ-96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91879" y="1761277"/>
            <a:ext cx="109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АЭРОБУС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1030" name="AutoShape 6" descr="https://ds04.infourok.ru/uploads/ex/054a/00024f39-55d89ade/img5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6" name="AutoShape 2" descr="https://varlamov.me/2018/%D0%90380/16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varlamov.me/2018/%D0%90380/16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static.akipress.org/127/.storage/canews/images/raznoe4/raznoe5/556cda97f84df91df643f771a6d12f7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63" y="3497372"/>
            <a:ext cx="3966778" cy="2643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30621" y="835572"/>
            <a:ext cx="3436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n w="9525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ahoma" panose="020B0604030504040204" pitchFamily="34" charset="0"/>
                <a:cs typeface="Tahoma" panose="020B0604030504040204" pitchFamily="34" charset="0"/>
              </a:rPr>
              <a:t>САЛОН САМОЛЁТА</a:t>
            </a:r>
            <a:endParaRPr lang="ru-RU" sz="4000" b="1" dirty="0">
              <a:ln w="9525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52" name="Picture 8" descr="https://korzik.net/uploads/posts/2011-02/1297865515_1297806136_doseng-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3877" y="3486863"/>
            <a:ext cx="3994095" cy="2660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54" name="Picture 10" descr="https://cdnimg.rg.ru/pril/article/140/83/62/samol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6972" y="788276"/>
            <a:ext cx="3781834" cy="2522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1030" name="AutoShape 6" descr="https://ds04.infourok.ru/uploads/ex/054a/00024f39-55d89ade/img5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3484" y="406542"/>
            <a:ext cx="486864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ЧАСТИ САМОЛЕТА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7172" name="Picture 4" descr="http://900igr.net/up/datas/223477/015.jpg"/>
          <p:cNvPicPr>
            <a:picLocks noChangeAspect="1" noChangeArrowheads="1"/>
          </p:cNvPicPr>
          <p:nvPr/>
        </p:nvPicPr>
        <p:blipFill>
          <a:blip r:embed="rId4" cstate="print"/>
          <a:srcRect l="6619" t="12961" r="3530" b="1865"/>
          <a:stretch>
            <a:fillRect/>
          </a:stretch>
        </p:blipFill>
        <p:spPr bwMode="auto">
          <a:xfrm>
            <a:off x="835111" y="930165"/>
            <a:ext cx="7617559" cy="5415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098" name="Picture 2" descr="https://ds05.infourok.ru/uploads/ex/08cf/0006fa26-9c238d65/hello_html_m8de8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434" y="388966"/>
            <a:ext cx="8261132" cy="601298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72966" y="551794"/>
            <a:ext cx="706295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КАК УСТРОЕН САМОЛЕТ 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385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11" name="Picture 2" descr="https://live.staticflickr.com/65535/47973717007_e28d79e908_b.jpg"/>
          <p:cNvPicPr>
            <a:picLocks noChangeAspect="1" noChangeArrowheads="1"/>
          </p:cNvPicPr>
          <p:nvPr/>
        </p:nvPicPr>
        <p:blipFill>
          <a:blip r:embed="rId3" cstate="print"/>
          <a:srcRect b="8720"/>
          <a:stretch>
            <a:fillRect/>
          </a:stretch>
        </p:blipFill>
        <p:spPr bwMode="auto">
          <a:xfrm>
            <a:off x="599089" y="872413"/>
            <a:ext cx="7966862" cy="4850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83290" y="958255"/>
            <a:ext cx="1793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АН -124 РУСЛАН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942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</TotalTime>
  <Words>50</Words>
  <Application>Microsoft Office PowerPoint</Application>
  <PresentationFormat>Экран (4:3)</PresentationFormat>
  <Paragraphs>17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hp</cp:lastModifiedBy>
  <cp:revision>112</cp:revision>
  <dcterms:created xsi:type="dcterms:W3CDTF">2013-11-19T05:52:05Z</dcterms:created>
  <dcterms:modified xsi:type="dcterms:W3CDTF">2020-02-19T06:54:49Z</dcterms:modified>
</cp:coreProperties>
</file>