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9" r:id="rId2"/>
    <p:sldId id="280" r:id="rId3"/>
    <p:sldId id="282" r:id="rId4"/>
    <p:sldId id="283" r:id="rId5"/>
    <p:sldId id="281" r:id="rId6"/>
    <p:sldId id="284" r:id="rId7"/>
    <p:sldId id="272" r:id="rId8"/>
    <p:sldId id="27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006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60E9D-B693-4315-83AB-9234BE57334C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69126-A467-40EB-8CDC-4E0271D4E8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9126-A467-40EB-8CDC-4E0271D4E85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DA519A7-41D5-425F-8500-2166BF958417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B4A0B62-4D09-4CDF-AF70-D0A8F6263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19A7-41D5-425F-8500-2166BF958417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A0B62-4D09-4CDF-AF70-D0A8F6263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19A7-41D5-425F-8500-2166BF958417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A0B62-4D09-4CDF-AF70-D0A8F6263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DA519A7-41D5-425F-8500-2166BF958417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B4A0B62-4D09-4CDF-AF70-D0A8F62632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DA519A7-41D5-425F-8500-2166BF958417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B4A0B62-4D09-4CDF-AF70-D0A8F6263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19A7-41D5-425F-8500-2166BF958417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A0B62-4D09-4CDF-AF70-D0A8F62632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19A7-41D5-425F-8500-2166BF958417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A0B62-4D09-4CDF-AF70-D0A8F62632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DA519A7-41D5-425F-8500-2166BF958417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B4A0B62-4D09-4CDF-AF70-D0A8F62632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19A7-41D5-425F-8500-2166BF958417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A0B62-4D09-4CDF-AF70-D0A8F6263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DA519A7-41D5-425F-8500-2166BF958417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B4A0B62-4D09-4CDF-AF70-D0A8F62632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DA519A7-41D5-425F-8500-2166BF958417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B4A0B62-4D09-4CDF-AF70-D0A8F62632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FC9FCB">
                <a:alpha val="44000"/>
              </a:srgbClr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DA519A7-41D5-425F-8500-2166BF958417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B4A0B62-4D09-4CDF-AF70-D0A8F6263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0" y="260648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Bookman Old Style" pitchFamily="18" charset="0"/>
              </a:rPr>
              <a:t>ТЕМАТИЧЕСКИЙ БЛОК</a:t>
            </a:r>
          </a:p>
          <a:p>
            <a:pPr algn="ctr"/>
            <a:r>
              <a:rPr lang="ru-RU" sz="2400" b="1" i="1" dirty="0" smtClean="0">
                <a:latin typeface="Bookman Old Style" pitchFamily="18" charset="0"/>
              </a:rPr>
              <a:t>«Технология жиров, эфирных масел и парфюмерно-косметических продуктов»</a:t>
            </a:r>
            <a:endParaRPr lang="ru-RU" sz="2400" b="1" i="1" dirty="0">
              <a:latin typeface="Bookman Old Style" pitchFamily="18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2636912"/>
            <a:ext cx="7848872" cy="2088232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altLang="ru-RU" sz="8800" i="1" cap="none" dirty="0" smtClean="0">
                <a:ln w="11430"/>
                <a:solidFill>
                  <a:srgbClr val="C8006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Молекула духов</a:t>
            </a:r>
            <a:endParaRPr lang="ru-RU" altLang="ru-RU" sz="8800" cap="none" dirty="0" smtClean="0">
              <a:ln w="11430"/>
              <a:solidFill>
                <a:srgbClr val="C8006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9218" name="Picture 2" descr="https://avatars.mds.yandex.net/get-pdb/2030894/c0beb4c1-fd11-448b-bf93-5834fde084eb/s1200"/>
          <p:cNvPicPr>
            <a:picLocks noChangeAspect="1" noChangeArrowheads="1"/>
          </p:cNvPicPr>
          <p:nvPr/>
        </p:nvPicPr>
        <p:blipFill>
          <a:blip r:embed="rId2" cstate="print"/>
          <a:srcRect l="22059" t="5882" r="16176" b="1961"/>
          <a:stretch>
            <a:fillRect/>
          </a:stretch>
        </p:blipFill>
        <p:spPr bwMode="auto">
          <a:xfrm>
            <a:off x="2339752" y="332656"/>
            <a:ext cx="1745045" cy="19527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220" name="AutoShape 4" descr="https://images.spasibovsem.ru/catalog/original/duhi-chopard-casmir-otzyvy-1446100613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2" name="Picture 6" descr="https://images.spasibovsem.ru/catalog/original/duhi-chopard-casmir-otzyvy-14461006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581128"/>
            <a:ext cx="1728192" cy="1944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11560" y="5085184"/>
            <a:ext cx="7704856" cy="155679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1" u="none" strike="noStrike" kern="1200" cap="small" spc="0" normalizeH="0" baseline="0" noProof="0" dirty="0" smtClean="0">
                <a:ln>
                  <a:noFill/>
                </a:ln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Химики</a:t>
            </a:r>
            <a:r>
              <a:rPr kumimoji="0" lang="ru-RU" sz="2200" i="0" u="none" strike="noStrike" kern="1200" cap="small" spc="0" normalizeH="0" baseline="0" noProof="0" dirty="0" smtClean="0">
                <a:ln>
                  <a:noFill/>
                </a:ln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– это люди, которые хорошо знают, что из чего состоит, как сделать и изменить различные вещества: пластмассу, лак, краску, стекло, шампунь, мыло и даже духи</a:t>
            </a:r>
            <a:r>
              <a:rPr kumimoji="0" lang="ru-RU" sz="2400" i="0" u="none" strike="noStrike" kern="1200" cap="small" spc="0" normalizeH="0" baseline="0" noProof="0" dirty="0" smtClean="0">
                <a:ln>
                  <a:noFill/>
                </a:ln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. </a:t>
            </a:r>
            <a:endParaRPr kumimoji="0" lang="ru-RU" sz="2400" i="0" u="none" strike="noStrike" kern="1200" cap="small" spc="0" normalizeH="0" baseline="0" noProof="0" dirty="0">
              <a:ln>
                <a:noFill/>
              </a:ln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6" name="Рисунок 5" descr="C:\Users\sokolova\Desktop\Снимок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628800"/>
            <a:ext cx="3530724" cy="302433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7" name="Рисунок 6" descr="C:\Users\sokolova\Desktop\Снимок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32656"/>
            <a:ext cx="4248472" cy="331236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6682"/>
            <a:ext cx="7716349" cy="578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26" t="13251" r="4326"/>
          <a:stretch>
            <a:fillRect/>
          </a:stretch>
        </p:blipFill>
        <p:spPr bwMode="auto">
          <a:xfrm>
            <a:off x="467544" y="332656"/>
            <a:ext cx="8352928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таша\Desktop\фото к нод молекулы\water molecul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44" t="16944" r="18306" b="25164"/>
          <a:stretch>
            <a:fillRect/>
          </a:stretch>
        </p:blipFill>
        <p:spPr bwMode="auto">
          <a:xfrm>
            <a:off x="323528" y="188640"/>
            <a:ext cx="4536504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60648"/>
            <a:ext cx="3153872" cy="3068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3068960"/>
            <a:ext cx="2601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МОЛЕКУЛА ВОДЫ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24128" y="3356992"/>
            <a:ext cx="2807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МОЛЕКУЛА САХАРА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6237312"/>
            <a:ext cx="2860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МОЛЕКУЛА СПИРТА</a:t>
            </a:r>
            <a:endParaRPr lang="ru-RU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29000"/>
            <a:ext cx="3024336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17032"/>
            <a:ext cx="4473830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292080" y="6488668"/>
            <a:ext cx="2991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МОЛЕКУЛА ВОЗДУХА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3600400" cy="2694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http://mynapla.ru/wa-data/public/blog/img/613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852936"/>
            <a:ext cx="6192688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995936" y="2204864"/>
            <a:ext cx="4806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МОЛЕКУЛЫ ПОД МИКРОСКОПОМ 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360" b="3806"/>
          <a:stretch>
            <a:fillRect/>
          </a:stretch>
        </p:blipFill>
        <p:spPr bwMode="auto">
          <a:xfrm>
            <a:off x="5508104" y="4293096"/>
            <a:ext cx="3333835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2627784" cy="4270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653164" cy="393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0"/>
            <a:ext cx="2664296" cy="35487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429000"/>
            <a:ext cx="2432002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1381" y="3957251"/>
            <a:ext cx="2064615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2990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049159" y="514731"/>
            <a:ext cx="3351734" cy="23222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https://upload.wikimedia.org/wikipedia/commons/7/7b/MgF2_s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09623" y="558522"/>
            <a:ext cx="3888433" cy="277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969"/>
          <a:stretch/>
        </p:blipFill>
        <p:spPr bwMode="auto">
          <a:xfrm rot="16200000">
            <a:off x="3191666" y="3729214"/>
            <a:ext cx="2965479" cy="26530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048165" y="4185085"/>
            <a:ext cx="2808313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s://pixy.org/src/10/10512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955" b="7287"/>
          <a:stretch>
            <a:fillRect/>
          </a:stretch>
        </p:blipFill>
        <p:spPr bwMode="auto">
          <a:xfrm>
            <a:off x="323528" y="0"/>
            <a:ext cx="3275856" cy="401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33056"/>
            <a:ext cx="2033800" cy="2708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3086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126</TotalTime>
  <Words>62</Words>
  <Application>Microsoft Office PowerPoint</Application>
  <PresentationFormat>Экран (4:3)</PresentationFormat>
  <Paragraphs>10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Молекула духов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Users</dc:creator>
  <cp:lastModifiedBy>sokolova</cp:lastModifiedBy>
  <cp:revision>15</cp:revision>
  <dcterms:created xsi:type="dcterms:W3CDTF">2018-03-22T17:38:13Z</dcterms:created>
  <dcterms:modified xsi:type="dcterms:W3CDTF">2020-01-31T11:27:17Z</dcterms:modified>
</cp:coreProperties>
</file>