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-726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C5F4-1BEC-4345-9890-77C4CF99F2A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2CC5-F0DF-4CAB-B25D-9296B8BE51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C5F4-1BEC-4345-9890-77C4CF99F2A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2CC5-F0DF-4CAB-B25D-9296B8BE5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C5F4-1BEC-4345-9890-77C4CF99F2A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2CC5-F0DF-4CAB-B25D-9296B8BE5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C5F4-1BEC-4345-9890-77C4CF99F2A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2CC5-F0DF-4CAB-B25D-9296B8BE5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C5F4-1BEC-4345-9890-77C4CF99F2A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1AD92CC5-F0DF-4CAB-B25D-9296B8BE5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C5F4-1BEC-4345-9890-77C4CF99F2A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2CC5-F0DF-4CAB-B25D-9296B8BE5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C5F4-1BEC-4345-9890-77C4CF99F2A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2CC5-F0DF-4CAB-B25D-9296B8BE5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C5F4-1BEC-4345-9890-77C4CF99F2A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2CC5-F0DF-4CAB-B25D-9296B8BE5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C5F4-1BEC-4345-9890-77C4CF99F2A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2CC5-F0DF-4CAB-B25D-9296B8BE5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C5F4-1BEC-4345-9890-77C4CF99F2A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2CC5-F0DF-4CAB-B25D-9296B8BE5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C5F4-1BEC-4345-9890-77C4CF99F2A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2CC5-F0DF-4CAB-B25D-9296B8BE5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8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21C5F4-1BEC-4345-9890-77C4CF99F2A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D92CC5-F0DF-4CAB-B25D-9296B8BE5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554266" y="246793"/>
            <a:ext cx="3170134" cy="2745788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ТЕМАТИЧЕСКИЙ БЛОК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Bookman Old Style" pitchFamily="18" charset="0"/>
              </a:rPr>
              <a:t>«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Оптические и оптико-электронные приборы и комплексы»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lang="ru-RU" sz="2200" b="1" i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rai111.ru/image/cache/catalog/products/bc9bae903fe70-1200x800.jpg"/>
          <p:cNvPicPr>
            <a:picLocks noChangeAspect="1" noChangeArrowheads="1"/>
          </p:cNvPicPr>
          <p:nvPr/>
        </p:nvPicPr>
        <p:blipFill>
          <a:blip r:embed="rId2" cstate="print"/>
          <a:srcRect l="8855" t="6485" r="10144" b="6827"/>
          <a:stretch>
            <a:fillRect/>
          </a:stretch>
        </p:blipFill>
        <p:spPr bwMode="auto">
          <a:xfrm>
            <a:off x="7523019" y="235527"/>
            <a:ext cx="3185900" cy="277090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74618" y="3204948"/>
            <a:ext cx="9628909" cy="2807924"/>
          </a:xfrm>
          <a:prstGeom prst="rect">
            <a:avLst/>
          </a:prstGeom>
        </p:spPr>
        <p:txBody>
          <a:bodyPr>
            <a:prstTxWarp prst="textDeflat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БИНОКЛЬ</a:t>
            </a:r>
            <a:endParaRPr kumimoji="0" lang="ru-RU" sz="11500" b="1" i="0" u="none" strike="noStrike" kern="1200" cap="all" spc="0" normalizeH="0" baseline="0" noProof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https://us.123rf.com/450wm/demian1975/demian19751709/demian1975170900253/87389613-woman-in-uniform-of-the-red-army-of-the-second-world-war-she-watches-through-binoculars-and-scouts-.jpg?ver=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s://us.123rf.com/450wm/demian1975/demian19751709/demian1975170900253/87389613-woman-in-uniform-of-the-red-army-of-the-second-world-war-she-watches-through-binoculars-and-scouts-.jpg?ver=6"/>
          <p:cNvPicPr>
            <a:picLocks noChangeAspect="1" noChangeArrowheads="1"/>
          </p:cNvPicPr>
          <p:nvPr/>
        </p:nvPicPr>
        <p:blipFill>
          <a:blip r:embed="rId2" cstate="print"/>
          <a:srcRect l="11226" r="7810"/>
          <a:stretch>
            <a:fillRect/>
          </a:stretch>
        </p:blipFill>
        <p:spPr bwMode="auto">
          <a:xfrm>
            <a:off x="2147451" y="3906982"/>
            <a:ext cx="3297383" cy="27151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32509" y="210280"/>
            <a:ext cx="11679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Биноклями пользуются не только моряки, но и военные, охотники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путешественники (туристы), а также специальными маленькими биноклями пользуются зрители в театре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2538" name="Picture 10" descr="https://st.depositphotos.com/1674059/3098/i/950/depositphotos_30980055-stock-photo-man-with-binoculars.jpg"/>
          <p:cNvPicPr>
            <a:picLocks noChangeAspect="1" noChangeArrowheads="1"/>
          </p:cNvPicPr>
          <p:nvPr/>
        </p:nvPicPr>
        <p:blipFill>
          <a:blip r:embed="rId3" cstate="print"/>
          <a:srcRect r="19926" b="1530"/>
          <a:stretch>
            <a:fillRect/>
          </a:stretch>
        </p:blipFill>
        <p:spPr bwMode="auto">
          <a:xfrm>
            <a:off x="6727536" y="3893130"/>
            <a:ext cx="3261591" cy="26739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542" name="Picture 14" descr="https://avatars.mds.yandex.net/get-pdb/1893445/2df18bea-80dd-4cb1-9ca4-2c4a2e6d1857/s1200"/>
          <p:cNvPicPr>
            <a:picLocks noChangeAspect="1" noChangeArrowheads="1"/>
          </p:cNvPicPr>
          <p:nvPr/>
        </p:nvPicPr>
        <p:blipFill>
          <a:blip r:embed="rId4" cstate="print"/>
          <a:srcRect l="22028" r="7231"/>
          <a:stretch>
            <a:fillRect/>
          </a:stretch>
        </p:blipFill>
        <p:spPr bwMode="auto">
          <a:xfrm flipH="1">
            <a:off x="374073" y="1482439"/>
            <a:ext cx="3255818" cy="27320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544" name="Picture 16" descr="https://media.gettyimages.com/photos/woman-in-audience-using-opera-glasses-picture-id200468004-001"/>
          <p:cNvPicPr>
            <a:picLocks noChangeAspect="1" noChangeArrowheads="1"/>
          </p:cNvPicPr>
          <p:nvPr/>
        </p:nvPicPr>
        <p:blipFill>
          <a:blip r:embed="rId5" cstate="print"/>
          <a:srcRect r="18108"/>
          <a:stretch>
            <a:fillRect/>
          </a:stretch>
        </p:blipFill>
        <p:spPr bwMode="auto">
          <a:xfrm>
            <a:off x="8584045" y="1538866"/>
            <a:ext cx="3247737" cy="26452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114" name="AutoShape 18" descr="https://img-fotki.yandex.ru/get/37/112424586.ae6/0_ed873_f68a60c8_S.p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6" name="AutoShape 20" descr="https://img-fotki.yandex.ru/get/37/112424586.ae6/0_ed873_f68a60c8_S.p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8" name="AutoShape 22" descr="https://img-fotki.yandex.ru/get/37/112424586.ae6/0_ed873_f68a60c8_S.p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https://image.jimcdn.com/app/cms/image/transf/none/path/sd582ef2eda840edc/image/i2c2df1716c0edb76/version/1506447883/imag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6" name="AutoShape 30" descr="https://img-fotki.yandex.ru/get/16135/101378623.843/0_c339c_a49d8af1_L.p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8" name="AutoShape 32" descr="https://img-fotki.yandex.ru/get/16135/101378623.843/0_c339c_a49d8af1_L.p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0" name="AutoShape 34" descr="https://img-fotki.yandex.ru/get/16135/101378623.843/0_c339c_a49d8af1_L.p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2" name="AutoShape 36" descr="https://img-fotki.yandex.ru/get/16135/101378623.843/0_c339c_a49d8af1_L.p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4" name="AutoShape 38" descr="https://img-fotki.yandex.ru/get/16135/101378623.843/0_c339c_a49d8af1_L.p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6" name="AutoShape 40" descr="https://img-fotki.yandex.ru/get/16135/101378623.843/0_c339c_a49d8af1_L.p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8" name="AutoShape 42" descr="https://img-fotki.yandex.ru/get/16135/101378623.843/0_c339c_a49d8af1_L.p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40" name="Picture 44" descr="https://ramki-vsem.ru/png/clipart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0481" flipV="1">
            <a:off x="10844806" y="2885523"/>
            <a:ext cx="740657" cy="703280"/>
          </a:xfrm>
          <a:prstGeom prst="rect">
            <a:avLst/>
          </a:prstGeom>
          <a:noFill/>
        </p:spPr>
      </p:pic>
      <p:pic>
        <p:nvPicPr>
          <p:cNvPr id="32" name="Picture 44" descr="https://ramki-vsem.ru/png/clipart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11040237" y="3080953"/>
            <a:ext cx="740657" cy="703280"/>
          </a:xfrm>
          <a:prstGeom prst="rect">
            <a:avLst/>
          </a:prstGeom>
          <a:noFill/>
        </p:spPr>
      </p:pic>
      <p:pic>
        <p:nvPicPr>
          <p:cNvPr id="33" name="Picture 44" descr="https://ramki-vsem.ru/png/clipart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628610" flipH="1" flipV="1">
            <a:off x="11137056" y="2876558"/>
            <a:ext cx="740657" cy="703280"/>
          </a:xfrm>
          <a:prstGeom prst="rect">
            <a:avLst/>
          </a:prstGeom>
          <a:noFill/>
        </p:spPr>
      </p:pic>
      <p:pic>
        <p:nvPicPr>
          <p:cNvPr id="4142" name="Picture 46" descr="https://img.gazeta.ru/files3/773/10302773/shutterstock_319258112-pic905-895x505-34538.jpg"/>
          <p:cNvPicPr>
            <a:picLocks noChangeAspect="1" noChangeArrowheads="1"/>
          </p:cNvPicPr>
          <p:nvPr/>
        </p:nvPicPr>
        <p:blipFill>
          <a:blip r:embed="rId7" cstate="print"/>
          <a:srcRect l="24872" r="7994"/>
          <a:stretch>
            <a:fillRect/>
          </a:stretch>
        </p:blipFill>
        <p:spPr bwMode="auto">
          <a:xfrm>
            <a:off x="4335331" y="1467708"/>
            <a:ext cx="3399418" cy="2857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images.ru.prom.st/636668087_w640_h640_teatralnyj-binokl-lornet-levenhuk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s://images.ru.prom.st/636668087_w640_h640_teatralnyj-binokl-lornet-levenh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96" y="3821402"/>
            <a:ext cx="2785477" cy="23202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8765" y="508403"/>
            <a:ext cx="3418006" cy="28721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560" name="Picture 8" descr="https://www.globusoff.ru/images/product/94312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465" y="299605"/>
            <a:ext cx="3461859" cy="28869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38633" y="3230478"/>
            <a:ext cx="3289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Бинокль ночного видения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4104" y="6153789"/>
            <a:ext cx="2804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Театральный бинокль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3562" name="Picture 10" descr="https://ae01.alicdn.com/kf/HTB1j6GSOFXXXXcgXVXXq6xXFXXXt/BIJIA-8x32.jpg"/>
          <p:cNvPicPr>
            <a:picLocks noChangeAspect="1" noChangeArrowheads="1"/>
          </p:cNvPicPr>
          <p:nvPr/>
        </p:nvPicPr>
        <p:blipFill>
          <a:blip r:embed="rId5" cstate="print"/>
          <a:srcRect t="14076" r="464" b="13197"/>
          <a:stretch>
            <a:fillRect/>
          </a:stretch>
        </p:blipFill>
        <p:spPr bwMode="auto">
          <a:xfrm>
            <a:off x="8285019" y="387925"/>
            <a:ext cx="3477491" cy="2932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969072" y="166255"/>
            <a:ext cx="2449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Бинокль морской 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635" y="3341316"/>
            <a:ext cx="2593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Бинокль армейский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pic>
        <p:nvPicPr>
          <p:cNvPr id="23564" name="Picture 12" descr="https://static.svyaznoy.ru/upload/iblock/a69/bresser_junior_88106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25345" y="3923866"/>
            <a:ext cx="2729346" cy="2338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9194707" y="6264625"/>
            <a:ext cx="2263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Бинокль детский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23566" name="AutoShape 14" descr="https://f.ua/statik/images/products/original/olympus/dps_i_8x40_354458584324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8" name="Picture 16" descr="https://f.ua/statik/images/products/original/olympus/dps_i_8x40_354458584324.jpg"/>
          <p:cNvPicPr>
            <a:picLocks noChangeAspect="1" noChangeArrowheads="1"/>
          </p:cNvPicPr>
          <p:nvPr/>
        </p:nvPicPr>
        <p:blipFill>
          <a:blip r:embed="rId7" cstate="print"/>
          <a:srcRect b="21138"/>
          <a:stretch>
            <a:fillRect/>
          </a:stretch>
        </p:blipFill>
        <p:spPr bwMode="auto">
          <a:xfrm>
            <a:off x="4329070" y="3885157"/>
            <a:ext cx="3471039" cy="27373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4581145" y="3507571"/>
            <a:ext cx="3174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Бинокль универсальный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ds04.infourok.ru/uploads/ex/0c37/0004c726-5710750b/img17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s://ds04.infourok.ru/uploads/ex/0c37/0004c726-5710750b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3127" y="526905"/>
            <a:ext cx="7932882" cy="59496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1124680"/>
            <a:ext cx="393469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МИР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ОПТИЧЕСКИХ</a:t>
            </a:r>
          </a:p>
          <a:p>
            <a:pPr algn="ctr"/>
            <a:r>
              <a:rPr lang="ru-RU" sz="6600" b="1" i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ПРИБОРОВ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ng.pngtree.com/png_detail/18/09/10/pngtree-telescope-material-picture-png-clipart_2963155.jpg"/>
          <p:cNvPicPr>
            <a:picLocks noChangeAspect="1" noChangeArrowheads="1"/>
          </p:cNvPicPr>
          <p:nvPr/>
        </p:nvPicPr>
        <p:blipFill>
          <a:blip r:embed="rId2" cstate="print"/>
          <a:srcRect l="9044" t="17206" r="-121" b="9198"/>
          <a:stretch>
            <a:fillRect/>
          </a:stretch>
        </p:blipFill>
        <p:spPr bwMode="auto">
          <a:xfrm>
            <a:off x="374073" y="277091"/>
            <a:ext cx="5638800" cy="52785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412" name="Picture 4" descr="https://handmades.com.ua/wp-content/uploads/2011/12/45676768-300x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4409" y="390380"/>
            <a:ext cx="2857500" cy="2162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416" name="Picture 8" descr="https://www.maam.ru/images/users/photos/medium/00e43c536c2b63db3be2ead2c0ff7f56.jpg"/>
          <p:cNvPicPr>
            <a:picLocks noChangeAspect="1" noChangeArrowheads="1"/>
          </p:cNvPicPr>
          <p:nvPr/>
        </p:nvPicPr>
        <p:blipFill>
          <a:blip r:embed="rId4" cstate="print"/>
          <a:srcRect l="10510" t="8813" r="6884" b="12424"/>
          <a:stretch>
            <a:fillRect/>
          </a:stretch>
        </p:blipFill>
        <p:spPr bwMode="auto">
          <a:xfrm>
            <a:off x="8672946" y="2022761"/>
            <a:ext cx="2851265" cy="21058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http://sdelatlegko.ru/wp-content/uploads/2018/05/Podelki-iz-vtorsyirya-27.jpg"/>
          <p:cNvPicPr>
            <a:picLocks noChangeAspect="1" noChangeArrowheads="1"/>
          </p:cNvPicPr>
          <p:nvPr/>
        </p:nvPicPr>
        <p:blipFill>
          <a:blip r:embed="rId5" cstate="print"/>
          <a:srcRect t="27090"/>
          <a:stretch>
            <a:fillRect/>
          </a:stretch>
        </p:blipFill>
        <p:spPr bwMode="auto">
          <a:xfrm>
            <a:off x="6669905" y="3671454"/>
            <a:ext cx="2834314" cy="22524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264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</TotalTime>
  <Words>58</Words>
  <Application>Microsoft Office PowerPoint</Application>
  <PresentationFormat>Произвольный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Устюгов</dc:creator>
  <cp:lastModifiedBy>Солнышко</cp:lastModifiedBy>
  <cp:revision>19</cp:revision>
  <dcterms:created xsi:type="dcterms:W3CDTF">2018-04-24T20:43:14Z</dcterms:created>
  <dcterms:modified xsi:type="dcterms:W3CDTF">2020-01-28T17:44:34Z</dcterms:modified>
</cp:coreProperties>
</file>