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4" r:id="rId3"/>
    <p:sldId id="258" r:id="rId4"/>
    <p:sldId id="261" r:id="rId5"/>
    <p:sldId id="266" r:id="rId6"/>
    <p:sldId id="264" r:id="rId7"/>
    <p:sldId id="263" r:id="rId8"/>
    <p:sldId id="265" r:id="rId9"/>
    <p:sldId id="267" r:id="rId10"/>
    <p:sldId id="268" r:id="rId11"/>
    <p:sldId id="275" r:id="rId12"/>
    <p:sldId id="269" r:id="rId13"/>
    <p:sldId id="27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F968A-C38F-4677-B1ED-35807CBAE1A4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7131D-3C6A-4CDC-83A3-C0E99B02E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2A4F-2062-4655-B575-317F7CCA7BBC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A2E91-36B9-4E85-98F0-FA74FFF84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D6D61-2BAD-4E29-9520-06E46BC29817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9BF8-DECB-4093-81C6-82E524AC1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BA3C-34DA-4484-B946-27353A9E5EEA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9F09E-D124-4BD2-81CE-BAC6C15A8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C6B9-F42E-4BFC-B327-9EB432B50C00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BF1F3-EB19-4C77-A50E-2FD2C96F3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14E09-0679-497F-9001-79F5A717D7C4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C8154-338A-4EE8-968B-3D27FB7A7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E1358-D9BF-4260-9CF0-0488A1880894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E65EF-64A4-4FFA-BF79-D0833E764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FB76-E9CB-4D81-AC2E-CB08AF6D71EF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A7331-CDB8-4966-88AC-AC9E38D0C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C2AD7-5E12-484C-AE8A-3451A1FE1465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82112-F042-4AB4-A7CF-11CBBB2C7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6577E-F4B2-4EF6-99C0-3AF1B4FDAA6D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F82E0-0D0B-4D5F-9E72-5B439AA12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9DE11-339F-4422-B538-52242AF81DE8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4F098-7394-47C0-B189-C353CD2B1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EF0ED0-4F28-47F9-879A-B540E28BF644}" type="datetimeFigureOut">
              <a:rPr lang="ru-RU"/>
              <a:pPr>
                <a:defRPr/>
              </a:pPr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9949B-A0EC-4278-B53E-C229F0DA8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1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6487" y="0"/>
            <a:ext cx="9144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259632" y="526693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средняя общеобразовательная школа  №22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города Чапаевска Самарской области,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структурное подразделение – детский сад №28 «Ёлочка»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2708920"/>
            <a:ext cx="64807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Презентация к парциальной образовательной программе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дошкольного образования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«ОТ ФРЕБЕЛЯ ДО РОБОТА: РАСТИМ БУДУЩИХ ИНЖЕНЕРОВ»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ТЕМА: «Производство чая»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5517232"/>
            <a:ext cx="324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Составитель: Горбунова М.Г.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5364" name="Рисунок 5" descr="x_7d70977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5976788" cy="614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6300788" y="549275"/>
            <a:ext cx="204184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Сортировка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-14985"/>
            <a:ext cx="9144000" cy="6858000"/>
          </a:xfrm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7092280" y="549275"/>
            <a:ext cx="223224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Маркировка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" y="1340768"/>
            <a:ext cx="7159172" cy="428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99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6387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6388" name="Рисунок 4" descr="4258-original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4" y="260350"/>
            <a:ext cx="604936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40425" y="1484313"/>
            <a:ext cx="2592388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  <a:cs typeface="+mn-cs"/>
              </a:rPr>
              <a:t>         Упаковка чая</a:t>
            </a:r>
            <a:endParaRPr lang="ru-RU" sz="2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16387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5301" y="12066"/>
            <a:ext cx="9144000" cy="6858000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7" r="1621"/>
          <a:stretch/>
        </p:blipFill>
        <p:spPr bwMode="auto">
          <a:xfrm>
            <a:off x="208908" y="1560405"/>
            <a:ext cx="8683572" cy="465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720" y="692696"/>
            <a:ext cx="4929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Фабрика по изготовлению чая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4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51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052" name="Рисунок 4" descr="tea-pla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88913"/>
            <a:ext cx="756126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178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9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100" name="Рисунок 6" descr="1185742_001b31p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62642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948488" y="2565400"/>
            <a:ext cx="1727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Это чайная плантация.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172" name="Рисунок 4" descr="SuperStock_1885-666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287106"/>
            <a:ext cx="5256212" cy="62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3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0244" name="Рисунок 5" descr="tea-pickers-tanzania_~911-196-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417671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6" descr="may-tea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33375"/>
            <a:ext cx="42037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5373688"/>
            <a:ext cx="72009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Собранный чай грузят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на машины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и доставляют на находящуюся недалеко фабрику для обработки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268" name="Рисунок 5" descr="how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04813"/>
            <a:ext cx="5256213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6300788" y="1125538"/>
            <a:ext cx="200471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err="1" smtClean="0">
                <a:solidFill>
                  <a:srgbClr val="FF0000"/>
                </a:solidFill>
              </a:rPr>
              <a:t>Завяливание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2292" name="Рисунок 5" descr="roll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4" y="404813"/>
            <a:ext cx="5616575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8"/>
          <p:cNvSpPr txBox="1">
            <a:spLocks noChangeArrowheads="1"/>
          </p:cNvSpPr>
          <p:nvPr/>
        </p:nvSpPr>
        <p:spPr bwMode="auto">
          <a:xfrm>
            <a:off x="5867400" y="351317"/>
            <a:ext cx="23764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     Скручивание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3316" name="Рисунок 4" descr="Fermentatsiya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4" y="260350"/>
            <a:ext cx="5977359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6011863" y="333375"/>
            <a:ext cx="2813591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Ферментация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5435600" y="836613"/>
            <a:ext cx="35290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Содержимое 3" descr="1253531177_rast89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4340" name="Рисунок 4" descr="1294681143_0_1750_996bbc16_xl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432117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Image-001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404813"/>
            <a:ext cx="3960812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3779838" y="4652963"/>
            <a:ext cx="1800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rgbClr val="FF0000"/>
                </a:solidFill>
              </a:rPr>
              <a:t>Сушка</a:t>
            </a:r>
            <a:r>
              <a:rPr lang="ru-RU" sz="2400" b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97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DNS HOME</cp:lastModifiedBy>
  <cp:revision>19</cp:revision>
  <dcterms:created xsi:type="dcterms:W3CDTF">2011-04-15T20:44:17Z</dcterms:created>
  <dcterms:modified xsi:type="dcterms:W3CDTF">2018-04-22T11:10:50Z</dcterms:modified>
</cp:coreProperties>
</file>