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5" r:id="rId9"/>
    <p:sldId id="262" r:id="rId10"/>
    <p:sldId id="266" r:id="rId11"/>
    <p:sldId id="267" r:id="rId12"/>
    <p:sldId id="268" r:id="rId13"/>
    <p:sldId id="26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410445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Государственное </a:t>
            </a:r>
            <a: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бюджетное общеобразовательное учреждение</a:t>
            </a:r>
            <a:b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Самарской области средняя общеобразовательная школа №22 </a:t>
            </a:r>
            <a:b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городского округа  Чапаевск Самарской области </a:t>
            </a:r>
            <a:b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структурное подразделение -  детский сад № 28  «Елочка»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Парциальная образовательная программа дошкольного образования</a:t>
            </a:r>
            <a:br>
              <a:rPr lang="ru-RU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«ОТ ФРЁБЕЛЯ ДО РОБОТА:</a:t>
            </a:r>
            <a:br>
              <a:rPr lang="ru-RU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РАСТИМ БУДУЩИХ ИНЖЕНЕРОВ»</a:t>
            </a:r>
            <a:r>
              <a:rPr lang="ru-RU" sz="3600" dirty="0" smtClean="0">
                <a:latin typeface="Calibri" panose="020F0502020204030204" pitchFamily="34" charset="0"/>
              </a:rPr>
              <a:t/>
            </a:r>
            <a:br>
              <a:rPr lang="ru-RU" sz="3600" dirty="0" smtClean="0">
                <a:latin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Тема: «Лесозаготовка»</a:t>
            </a:r>
            <a:b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Составитель: Минеева Елена Витальевна</a:t>
            </a:r>
            <a:endParaRPr lang="ru-RU" sz="27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23762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Vadim\Desktop\лесозаготовка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35" y="4437112"/>
            <a:ext cx="3363330" cy="22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104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Деревянная подготовка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42" name="Picture 2" descr="C:\Users\Vadim\Desktop\лесозаготовка\Деревянная подгото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881336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01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Лесопильное оборудование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1266" name="Picture 2" descr="C:\Users\Vadim\Desktop\лесозаготовка\лесопильное оборудова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" y="1484784"/>
            <a:ext cx="4838364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Vadim\Desktop\лесозаготовка\оборуд. лесопил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17978"/>
            <a:ext cx="4860032" cy="324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98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3211"/>
            <a:ext cx="8229600" cy="1445987"/>
          </a:xfrm>
        </p:spPr>
        <p:txBody>
          <a:bodyPr/>
          <a:lstStyle/>
          <a:p>
            <a:r>
              <a:rPr lang="ru-RU" sz="4400" dirty="0" smtClean="0">
                <a:solidFill>
                  <a:srgbClr val="00B050"/>
                </a:solidFill>
              </a:rPr>
              <a:t>Складские постройки из </a:t>
            </a:r>
            <a:r>
              <a:rPr lang="ru-RU" sz="4400" dirty="0" err="1" smtClean="0">
                <a:solidFill>
                  <a:srgbClr val="00B050"/>
                </a:solidFill>
              </a:rPr>
              <a:t>оцилиндрованного</a:t>
            </a:r>
            <a:r>
              <a:rPr lang="ru-RU" sz="4400" dirty="0" smtClean="0">
                <a:solidFill>
                  <a:srgbClr val="00B050"/>
                </a:solidFill>
              </a:rPr>
              <a:t> бревна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12290" name="Picture 2" descr="C:\Users\Vadim\Desktop\лесозаготовка\Складские постройки из оцилиндрованного бревн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3960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850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52128"/>
          </a:xfrm>
        </p:spPr>
        <p:txBody>
          <a:bodyPr/>
          <a:lstStyle/>
          <a:p>
            <a:r>
              <a:rPr lang="ru-RU" sz="4400" dirty="0" smtClean="0">
                <a:solidFill>
                  <a:srgbClr val="00B050"/>
                </a:solidFill>
              </a:rPr>
              <a:t>Лесопилка. Заготовка древесины.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185079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19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Обрезная доска в штабелях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3314" name="Picture 2" descr="C:\Users\Vadim\Desktop\лесозаготовка\Обрезная доска в штабелях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60961"/>
            <a:ext cx="7759749" cy="517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96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Vadim\Desktop\лесозаготовка\заготовка ле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55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Как заготавливают лес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Валка леса бензопилой: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Vadim\Desktop\лесозаготовка\DSC08484_fmt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552013" cy="305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dim\Desktop\лесозаготовка\1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19" y="3573016"/>
            <a:ext cx="5348237" cy="302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308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Комбайн, работающий в лесу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Vadim\Desktop\лесозаготовка\комбайн, работающий в лес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34" y="3861048"/>
            <a:ext cx="517699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adim\Desktop\лесозаготовка\2.1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41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Вывоз к транспортным магистралям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Vadim\Desktop\лесозаготовка\moskovskaja-oblast-lesozagotov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8297"/>
            <a:ext cx="792088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689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Перевоз стволов на грузовике на лесопилку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Vadim\Desktop\лесозаготовка\4 перевоз стволов на грузови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517870"/>
            <a:ext cx="7128791" cy="533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97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Поляна в лесу после вырубки деревьев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194" name="Picture 2" descr="C:\Users\Vadim\Desktop\лесозаготовка\Поляна в лесу после вырубки деревье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64230"/>
            <a:ext cx="7759749" cy="517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0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Возобновляемые ресурсы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218" name="Picture 2" descr="C:\Users\Vadim\Desktop\лесозаготовка\Возобновляемые ресурс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18207"/>
            <a:ext cx="6768751" cy="533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687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Доставка к центрам переработки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Vadim\Desktop\лесозаготовка\оборудование лесопилки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65412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661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113</TotalTime>
  <Words>48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               Государственное бюджетное общеобразовательное учреждение  Самарской области средняя общеобразовательная школа №22   городского округа  Чапаевск Самарской области   структурное подразделение -  детский сад № 28  «Елочка»   Парциальная образовательная программа дошкольного образования «ОТ ФРЁБЕЛЯ ДО РОБОТА: РАСТИМ БУДУЩИХ ИНЖЕНЕРОВ» Тема: «Лесозаготовка» Составитель: Минеева Елена Витальевна</vt:lpstr>
      <vt:lpstr>Презентация PowerPoint</vt:lpstr>
      <vt:lpstr>Как заготавливают лес Валка леса бензопилой:</vt:lpstr>
      <vt:lpstr>Комбайн, работающий в лесу</vt:lpstr>
      <vt:lpstr>Вывоз к транспортным магистралям</vt:lpstr>
      <vt:lpstr>Перевоз стволов на грузовике на лесопилку</vt:lpstr>
      <vt:lpstr>Поляна в лесу после вырубки деревьев</vt:lpstr>
      <vt:lpstr>Возобновляемые ресурсы</vt:lpstr>
      <vt:lpstr>Доставка к центрам переработки</vt:lpstr>
      <vt:lpstr>Деревянная подготовка</vt:lpstr>
      <vt:lpstr>Лесопильное оборудование</vt:lpstr>
      <vt:lpstr>Складские постройки из оцилиндрованного бревна</vt:lpstr>
      <vt:lpstr>Лесопилка. Заготовка древесины.</vt:lpstr>
      <vt:lpstr>Обрезная доска в штабелях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Государственное бюджетное общеобразовательное учреждение  Самарской области средняя общеобразовательная школа №22   городского округа  Чапаевск Самарской области   структурное подразделение -  детский сад № 28  «Елочка»   Парциальная образовательная программа «От Фрёбеля до робота»  Тема: «Лесозаготовка»  Составитель: Минеева Елена Витальевна</dc:title>
  <dc:creator>Paulina</dc:creator>
  <cp:lastModifiedBy>User</cp:lastModifiedBy>
  <cp:revision>10</cp:revision>
  <dcterms:created xsi:type="dcterms:W3CDTF">2018-04-24T09:19:53Z</dcterms:created>
  <dcterms:modified xsi:type="dcterms:W3CDTF">2018-04-26T04:33:30Z</dcterms:modified>
</cp:coreProperties>
</file>