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2826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964" y="2088107"/>
            <a:ext cx="8175009" cy="2988859"/>
          </a:xfrm>
        </p:spPr>
        <p:txBody>
          <a:bodyPr>
            <a:prstTxWarp prst="textCanUp">
              <a:avLst/>
            </a:prstTxWarp>
            <a:noAutofit/>
          </a:bodyPr>
          <a:lstStyle/>
          <a:p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itchFamily="18" charset="0"/>
              </a:rPr>
              <a:t>ГОЛОВНЫЕ УБОРЫ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9301" y="327546"/>
            <a:ext cx="4230806" cy="1323833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ТЕМАТИЧЕСКИЙ БЛОК 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«Технология швейных изделий» 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4114" name="Picture 18" descr="http://printonic.ru/uploads/images/2016/04/15/.tmb/thumb_img_5710aa1f9b905_resize_900_5000.jpg"/>
          <p:cNvPicPr>
            <a:picLocks noChangeAspect="1" noChangeArrowheads="1"/>
          </p:cNvPicPr>
          <p:nvPr/>
        </p:nvPicPr>
        <p:blipFill>
          <a:blip r:embed="rId3" cstate="print"/>
          <a:srcRect b="9153"/>
          <a:stretch>
            <a:fillRect/>
          </a:stretch>
        </p:blipFill>
        <p:spPr bwMode="auto">
          <a:xfrm>
            <a:off x="356959" y="4838132"/>
            <a:ext cx="2250610" cy="1828800"/>
          </a:xfrm>
          <a:prstGeom prst="rect">
            <a:avLst/>
          </a:prstGeom>
          <a:noFill/>
        </p:spPr>
      </p:pic>
      <p:pic>
        <p:nvPicPr>
          <p:cNvPr id="4116" name="Picture 20" descr="https://3.bp.blogspot.com/-0TX9I3_freo/WtrL8_SeudI/AAAAAAAARUQ/1hTKadzE3ykgG7EbteHIR0xqUCaFVojmQCLcBGAs/s1600/%25D0%25B3%25D0%25BE%25D0%25BB%25D0%25BE%25D0%25B2%25D0%25BD%25D0%25BE%25D0%25B9%2B%25D1%2583%25D0%25B1%25D0%25BE%25D1%2580_DoV%2B%25286%25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9110" y="4927410"/>
            <a:ext cx="2929246" cy="1703003"/>
          </a:xfrm>
          <a:prstGeom prst="rect">
            <a:avLst/>
          </a:prstGeom>
          <a:noFill/>
        </p:spPr>
      </p:pic>
      <p:pic>
        <p:nvPicPr>
          <p:cNvPr id="4120" name="Picture 24" descr="http://images.ru.prom.st/177297542_w640_h640_dim_6910.jpg"/>
          <p:cNvPicPr>
            <a:picLocks noChangeAspect="1" noChangeArrowheads="1"/>
          </p:cNvPicPr>
          <p:nvPr/>
        </p:nvPicPr>
        <p:blipFill>
          <a:blip r:embed="rId5" cstate="print"/>
          <a:srcRect b="12955"/>
          <a:stretch>
            <a:fillRect/>
          </a:stretch>
        </p:blipFill>
        <p:spPr bwMode="auto">
          <a:xfrm>
            <a:off x="6509982" y="4844955"/>
            <a:ext cx="2273442" cy="1781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https://i.etsystatic.com/16546055/r/il/48d4bb/1557700673/il_794xN.1557700673_do1v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i.etsystatic.com/16546055/r/il/48d4bb/1557700673/il_794xN.1557700673_do1v.jpg"/>
          <p:cNvPicPr>
            <a:picLocks noChangeAspect="1" noChangeArrowheads="1"/>
          </p:cNvPicPr>
          <p:nvPr/>
        </p:nvPicPr>
        <p:blipFill>
          <a:blip r:embed="rId2" cstate="print"/>
          <a:srcRect b="13959"/>
          <a:stretch>
            <a:fillRect/>
          </a:stretch>
        </p:blipFill>
        <p:spPr bwMode="auto">
          <a:xfrm>
            <a:off x="341195" y="2893326"/>
            <a:ext cx="4394578" cy="3781118"/>
          </a:xfrm>
          <a:prstGeom prst="rect">
            <a:avLst/>
          </a:prstGeom>
          <a:noFill/>
        </p:spPr>
      </p:pic>
      <p:pic>
        <p:nvPicPr>
          <p:cNvPr id="1038" name="Picture 14" descr="https://static.tildacdn.com/tild3666-6166-4565-b834-306262306263/1464862968181_232153.jpg"/>
          <p:cNvPicPr>
            <a:picLocks noChangeAspect="1" noChangeArrowheads="1"/>
          </p:cNvPicPr>
          <p:nvPr/>
        </p:nvPicPr>
        <p:blipFill>
          <a:blip r:embed="rId3" cstate="print"/>
          <a:srcRect t="34364"/>
          <a:stretch>
            <a:fillRect/>
          </a:stretch>
        </p:blipFill>
        <p:spPr bwMode="auto">
          <a:xfrm>
            <a:off x="313898" y="846161"/>
            <a:ext cx="4394577" cy="2111013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Головные уборы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– аксессуары костюма, защищающие голову от неблагоприятных воздействий окружающей среды и украшающие ее.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7" name="Рисунок 6" descr="C:\Users\sokolova\Desktop\Снимок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4830" y="846160"/>
            <a:ext cx="4121624" cy="57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omenspeaks.ru/wp-content/gallery/luchshie-letnie-golovnye-ubory-dlya-modnic/luchshie-letnie-golovnye-ubory-dlya-modnic-2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0501" y="665205"/>
            <a:ext cx="7942998" cy="5899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59808" y="0"/>
            <a:ext cx="74789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Bookman Old Style" pitchFamily="18" charset="0"/>
              </a:rPr>
              <a:t>ЖЕНСКИЕ ШЛЯПЫ</a:t>
            </a:r>
          </a:p>
          <a:p>
            <a:pPr algn="ctr"/>
            <a:endParaRPr lang="ru-RU" sz="40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8" name="Picture 2" descr="http://handicrafttauthali.com/public/images/7bc51a8ecd070a6a483e731b2160b6f30.46590400%201498361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8663" y="4435522"/>
            <a:ext cx="2356324" cy="2047165"/>
          </a:xfrm>
          <a:prstGeom prst="rect">
            <a:avLst/>
          </a:prstGeom>
          <a:noFill/>
        </p:spPr>
      </p:pic>
      <p:pic>
        <p:nvPicPr>
          <p:cNvPr id="9" name="Picture 4" descr="https://zakupki-de.ru/uploads/package_img/2016/0712/1607120046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23" y="832513"/>
            <a:ext cx="2409753" cy="1596789"/>
          </a:xfrm>
          <a:prstGeom prst="rect">
            <a:avLst/>
          </a:prstGeom>
          <a:noFill/>
        </p:spPr>
      </p:pic>
      <p:pic>
        <p:nvPicPr>
          <p:cNvPr id="2050" name="Picture 2" descr="http://6liski.detkin-club.ru/images/custom_4/_5b705f7c7fd62.jpg"/>
          <p:cNvPicPr>
            <a:picLocks noChangeAspect="1" noChangeArrowheads="1"/>
          </p:cNvPicPr>
          <p:nvPr/>
        </p:nvPicPr>
        <p:blipFill>
          <a:blip r:embed="rId5" cstate="print"/>
          <a:srcRect l="9916" r="13605"/>
          <a:stretch>
            <a:fillRect/>
          </a:stretch>
        </p:blipFill>
        <p:spPr bwMode="auto">
          <a:xfrm flipH="1">
            <a:off x="723333" y="4107976"/>
            <a:ext cx="2761626" cy="2407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2" name="AutoShape 4" descr="https://images.ru.prom.st/551230621_w640_h640_shlyapka-zhen-sinyaya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images.ru.prom.st/551230621_w640_h640_shlyapka-zhen-sinyaya.jpg"/>
          <p:cNvPicPr>
            <a:picLocks noChangeAspect="1" noChangeArrowheads="1"/>
          </p:cNvPicPr>
          <p:nvPr/>
        </p:nvPicPr>
        <p:blipFill>
          <a:blip r:embed="rId6" cstate="print"/>
          <a:srcRect l="9530" t="14553" r="13944" b="17089"/>
          <a:stretch>
            <a:fillRect/>
          </a:stretch>
        </p:blipFill>
        <p:spPr bwMode="auto">
          <a:xfrm>
            <a:off x="682386" y="832513"/>
            <a:ext cx="2465602" cy="1651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blog.sibmama.info/weblogs/upload/2357/13450270384b7a33fa0a1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3708"/>
            <a:ext cx="9144000" cy="50972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46662" y="218364"/>
            <a:ext cx="6400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Bookman Old Style" pitchFamily="18" charset="0"/>
              </a:rPr>
              <a:t>МУЖСКИЕ ШЛЯПЫ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c.pics.livejournal.com/julianna_hor13/78167793/110560/110560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771" y="1831445"/>
            <a:ext cx="7320124" cy="481501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54667" y="228179"/>
            <a:ext cx="26709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Bookman Old Style" pitchFamily="18" charset="0"/>
              </a:rPr>
              <a:t>ЧАСТИ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Bookman Old Style" pitchFamily="18" charset="0"/>
              </a:rPr>
              <a:t> ШЛЯПЫ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maam.ru/upload/blogs/detsad-246790-1422190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829" y="968992"/>
            <a:ext cx="3348249" cy="2511187"/>
          </a:xfrm>
          <a:prstGeom prst="rect">
            <a:avLst/>
          </a:prstGeom>
          <a:noFill/>
        </p:spPr>
      </p:pic>
      <p:pic>
        <p:nvPicPr>
          <p:cNvPr id="5" name="Picture 4" descr="https://www.maam.ru/upload/blogs/detsad-68957-1417796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8919" y="1078172"/>
            <a:ext cx="4626591" cy="3084394"/>
          </a:xfrm>
          <a:prstGeom prst="rect">
            <a:avLst/>
          </a:prstGeom>
          <a:noFill/>
        </p:spPr>
      </p:pic>
      <p:pic>
        <p:nvPicPr>
          <p:cNvPr id="19464" name="Picture 8" descr="https://p3.storage.canalblog.com/36/71/1277615/103977190.jpg"/>
          <p:cNvPicPr>
            <a:picLocks noChangeAspect="1" noChangeArrowheads="1"/>
          </p:cNvPicPr>
          <p:nvPr/>
        </p:nvPicPr>
        <p:blipFill>
          <a:blip r:embed="rId4" cstate="print"/>
          <a:srcRect l="10237" t="2469" r="10952" b="6173"/>
          <a:stretch>
            <a:fillRect/>
          </a:stretch>
        </p:blipFill>
        <p:spPr bwMode="auto">
          <a:xfrm>
            <a:off x="5090615" y="4312691"/>
            <a:ext cx="2975212" cy="2354714"/>
          </a:xfrm>
          <a:prstGeom prst="rect">
            <a:avLst/>
          </a:prstGeom>
          <a:noFill/>
        </p:spPr>
      </p:pic>
      <p:pic>
        <p:nvPicPr>
          <p:cNvPr id="19466" name="Picture 10" descr="https://www.maam.ru/upload/blogs/detsad-186779-14487008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672" y="3718374"/>
            <a:ext cx="4080681" cy="2853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19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ГОЛОВНЫЕ УБОРЫ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sokolova</cp:lastModifiedBy>
  <cp:revision>49</cp:revision>
  <dcterms:created xsi:type="dcterms:W3CDTF">2014-11-21T11:00:06Z</dcterms:created>
  <dcterms:modified xsi:type="dcterms:W3CDTF">2020-02-03T04:50:37Z</dcterms:modified>
</cp:coreProperties>
</file>